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1pPr>
    <a:lvl2pPr marL="0" marR="0" indent="2286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2pPr>
    <a:lvl3pPr marL="0" marR="0" indent="4572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3pPr>
    <a:lvl4pPr marL="0" marR="0" indent="6858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4pPr>
    <a:lvl5pPr marL="0" marR="0" indent="9144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5pPr>
    <a:lvl6pPr marL="0" marR="0" indent="11430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6pPr>
    <a:lvl7pPr marL="0" marR="0" indent="13716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7pPr>
    <a:lvl8pPr marL="0" marR="0" indent="16002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8pPr>
    <a:lvl9pPr marL="0" marR="0" indent="182880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venir Next Medium"/>
          <a:ea typeface="Avenir Next Medium"/>
          <a:cs typeface="Avenir Next Medium"/>
        </a:font>
        <a:schemeClr val="accent1"/>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chemeClr val="accent1">
              <a:hueOff val="178262"/>
              <a:satOff val="-8651"/>
              <a:lumOff val="-7254"/>
              <a:alpha val="29000"/>
            </a:scheme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Row>
  </a:tblStyle>
  <a:tblStyle styleId="{C7B018BB-80A7-4F77-B60F-C8B233D01FF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b="def" i="def"/>
      <a:tcStyle>
        <a:tcBdr/>
        <a:fill>
          <a:solidFill>
            <a:schemeClr val="accent6">
              <a:alpha val="25000"/>
            </a:schemeClr>
          </a:solidFill>
        </a:fill>
      </a:tcStyle>
    </a:band2H>
    <a:firstCol>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A01D73"/>
          </a:solid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781873"/>
          </a:solidFill>
        </a:fill>
      </a:tcStyle>
    </a:firstRow>
  </a:tblStyle>
  <a:tblStyle styleId="{EEE7283C-3CF3-47DC-8721-378D4A62B228}"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solidFill>
            <a:schemeClr val="accent5">
              <a:hueOff val="-239254"/>
              <a:lumOff val="-1399"/>
            </a:schemeClr>
          </a:solidFill>
        </a:fill>
      </a:tcStyle>
    </a:firstRow>
  </a:tblStyle>
  <a:tblStyle styleId="{CF821DB8-F4EB-4A41-A1BA-3FCAFE7338EE}" styleName="">
    <a:tblBg/>
    <a:wholeTbl>
      <a:tcTxStyle b="off" i="off">
        <a:font>
          <a:latin typeface="Avenir Next Medium"/>
          <a:ea typeface="Avenir Next Medium"/>
          <a:cs typeface="Avenir Next Medium"/>
        </a:font>
        <a:srgbClr val="838787"/>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wholeTbl>
    <a:band2H>
      <a:tcTxStyle b="def" i="def"/>
      <a:tcStyle>
        <a:tcBdr/>
        <a:fill>
          <a:solidFill>
            <a:srgbClr val="D4EB9B">
              <a:alpha val="26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12700" cap="flat">
              <a:noFill/>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88900" cap="flat">
              <a:solidFill>
                <a:srgbClr val="5F6568"/>
              </a:solidFill>
              <a:prstDash val="solid"/>
              <a:miter lim="400000"/>
            </a:ln>
          </a:top>
          <a:bottom>
            <a:ln w="12700" cap="flat">
              <a:noFill/>
              <a:miter lim="400000"/>
            </a:ln>
          </a:bottom>
          <a:insideH>
            <a:ln w="25400" cap="flat">
              <a:solidFill>
                <a:srgbClr val="D4EB9B">
                  <a:alpha val="26000"/>
                </a:srgbClr>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FFFFFF"/>
      </a:tcTxStyle>
      <a:tcStyle>
        <a:tcBdr>
          <a:left>
            <a:ln w="12700" cap="flat">
              <a:noFill/>
              <a:miter lim="400000"/>
            </a:ln>
          </a:left>
          <a:right>
            <a:ln w="12700" cap="flat">
              <a:noFill/>
              <a:miter lim="400000"/>
            </a:ln>
          </a:right>
          <a:top>
            <a:ln w="12700" cap="flat">
              <a:noFill/>
              <a:miter lim="400000"/>
            </a:ln>
          </a:top>
          <a:bottom>
            <a:ln w="63500" cap="flat">
              <a:solidFill>
                <a:srgbClr val="5F6568"/>
              </a:solidFill>
              <a:prstDash val="solid"/>
              <a:miter lim="400000"/>
            </a:ln>
          </a:bottom>
          <a:insideH>
            <a:ln w="25400" cap="flat">
              <a:solidFill>
                <a:srgbClr val="D4EB9B">
                  <a:alpha val="26000"/>
                </a:srgbClr>
              </a:solidFill>
              <a:prstDash val="solid"/>
              <a:miter lim="400000"/>
            </a:ln>
          </a:insideH>
          <a:insideV>
            <a:ln w="12700" cap="flat">
              <a:noFill/>
              <a:miter lim="400000"/>
            </a:ln>
          </a:insideV>
        </a:tcBdr>
        <a:fill>
          <a:solidFill>
            <a:srgbClr val="147882"/>
          </a:solidFill>
        </a:fill>
      </a:tcStyle>
    </a:firstRow>
  </a:tblStyle>
  <a:tblStyle styleId="{33BA23B1-9221-436E-865A-0063620EA4FD}" styleName="">
    <a:tblBg/>
    <a:wholeTbl>
      <a:tcTxStyle b="off" i="off">
        <a:font>
          <a:latin typeface="Avenir Next Medium"/>
          <a:ea typeface="Avenir Next Medium"/>
          <a:cs typeface="Avenir Next Medium"/>
        </a:font>
        <a:srgbClr val="FFFFFF"/>
      </a:tcTxStyle>
      <a:tcStyle>
        <a:tcBdr>
          <a:left>
            <a:ln w="12700" cap="flat">
              <a:noFill/>
              <a:miter lim="400000"/>
            </a:ln>
          </a:left>
          <a:right>
            <a:ln w="12700" cap="flat">
              <a:noFill/>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alpha val="75000"/>
            </a:srgbClr>
          </a:solidFill>
        </a:fill>
      </a:tcStyle>
    </a:wholeTbl>
    <a:band2H>
      <a:tcTxStyle b="def" i="def"/>
      <a:tcStyle>
        <a:tcBdr/>
        <a:fill>
          <a:solidFill>
            <a:srgbClr val="686A6A">
              <a:alpha val="85000"/>
            </a:srgbClr>
          </a:solidFill>
        </a:fill>
      </a:tcStyle>
    </a:band2H>
    <a:firstCol>
      <a:tcTxStyle b="on" i="off">
        <a:font>
          <a:latin typeface="Avenir Next Demi Bold"/>
          <a:ea typeface="Avenir Next Demi Bold"/>
          <a:cs typeface="Avenir Next Demi Bold"/>
        </a:font>
        <a:srgbClr val="222222"/>
      </a:tcTxStyle>
      <a:tcStyle>
        <a:tcBdr>
          <a:left>
            <a:ln w="12700" cap="flat">
              <a:noFill/>
              <a:miter lim="400000"/>
            </a:ln>
          </a:left>
          <a:right>
            <a:ln w="63500" cap="flat">
              <a:solidFill>
                <a:srgbClr val="222222"/>
              </a:solidFill>
              <a:prstDash val="solid"/>
              <a:miter lim="400000"/>
            </a:ln>
          </a:right>
          <a:top>
            <a:ln w="25400" cap="flat">
              <a:solidFill>
                <a:srgbClr val="222222"/>
              </a:solidFill>
              <a:prstDash val="solid"/>
              <a:miter lim="400000"/>
            </a:ln>
          </a:top>
          <a:bottom>
            <a:ln w="254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686A6A">
              <a:alpha val="85000"/>
            </a:srgbClr>
          </a:solidFill>
        </a:fill>
      </a:tcStyle>
    </a:firstCol>
    <a:la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63500" cap="flat">
              <a:solidFill>
                <a:srgbClr val="222222"/>
              </a:solidFill>
              <a:prstDash val="solid"/>
              <a:miter lim="400000"/>
            </a:ln>
          </a:top>
          <a:bottom>
            <a:ln w="12700" cap="flat">
              <a:noFill/>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lastRow>
    <a:firstRow>
      <a:tcTxStyle b="on" i="off">
        <a:font>
          <a:latin typeface="Avenir Next Demi Bold"/>
          <a:ea typeface="Avenir Next Demi Bold"/>
          <a:cs typeface="Avenir Next Demi Bold"/>
        </a:font>
        <a:srgbClr val="3D3D3D"/>
      </a:tcTxStyle>
      <a:tcStyle>
        <a:tcBdr>
          <a:left>
            <a:ln w="12700" cap="flat">
              <a:noFill/>
              <a:miter lim="400000"/>
            </a:ln>
          </a:left>
          <a:right>
            <a:ln w="12700" cap="flat">
              <a:noFill/>
              <a:miter lim="400000"/>
            </a:ln>
          </a:right>
          <a:top>
            <a:ln w="12700" cap="flat">
              <a:noFill/>
              <a:miter lim="400000"/>
            </a:ln>
          </a:top>
          <a:bottom>
            <a:ln w="63500" cap="flat">
              <a:solidFill>
                <a:srgbClr val="222222"/>
              </a:solidFill>
              <a:prstDash val="solid"/>
              <a:miter lim="400000"/>
            </a:ln>
          </a:bottom>
          <a:insideH>
            <a:ln w="25400" cap="flat">
              <a:solidFill>
                <a:srgbClr val="222222"/>
              </a:solidFill>
              <a:prstDash val="solid"/>
              <a:miter lim="400000"/>
            </a:ln>
          </a:insideH>
          <a:insideV>
            <a:ln w="12700" cap="flat">
              <a:noFill/>
              <a:miter lim="400000"/>
            </a:ln>
          </a:insideV>
        </a:tcBdr>
        <a:fill>
          <a:solidFill>
            <a:srgbClr val="838787"/>
          </a:solidFill>
        </a:fill>
      </a:tcStyle>
    </a:firstRow>
  </a:tblStyle>
  <a:tblStyle styleId="{2708684C-4D16-4618-839F-0558EEFCDFE6}" styleName="">
    <a:tblBg/>
    <a:wholeTbl>
      <a:tcTxStyle b="off" i="off">
        <a:font>
          <a:latin typeface="Avenir Next Medium"/>
          <a:ea typeface="Avenir Next Medium"/>
          <a:cs typeface="Avenir Next Medium"/>
        </a:font>
        <a:srgbClr val="838787"/>
      </a:tcTxStyle>
      <a:tcStyle>
        <a:tcBdr>
          <a:left>
            <a:ln w="25400" cap="flat">
              <a:solidFill>
                <a:srgbClr val="5F6568"/>
              </a:solidFill>
              <a:prstDash val="solid"/>
              <a:miter lim="400000"/>
            </a:ln>
          </a:left>
          <a:right>
            <a:ln w="254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wholeTbl>
    <a:band2H>
      <a:tcTxStyle b="def" i="def"/>
      <a:tcStyle>
        <a:tcBdr/>
        <a:fill>
          <a:solidFill>
            <a:srgbClr val="DCDEE0">
              <a:alpha val="18000"/>
            </a:srgbClr>
          </a:solidFill>
        </a:fill>
      </a:tcStyle>
    </a:band2H>
    <a:firstCol>
      <a:tcTxStyle b="on" i="off">
        <a:font>
          <a:latin typeface="Avenir Next Demi Bold"/>
          <a:ea typeface="Avenir Next Demi Bold"/>
          <a:cs typeface="Avenir Next Demi Bold"/>
        </a:font>
        <a:srgbClr val="A6AAA9"/>
      </a:tcTxStyle>
      <a:tcStyle>
        <a:tcBdr>
          <a:left>
            <a:ln w="12700" cap="flat">
              <a:noFill/>
              <a:miter lim="400000"/>
            </a:ln>
          </a:left>
          <a:right>
            <a:ln w="63500" cap="flat">
              <a:solidFill>
                <a:srgbClr val="5F6568"/>
              </a:solidFill>
              <a:prstDash val="solid"/>
              <a:miter lim="400000"/>
            </a:ln>
          </a:right>
          <a:top>
            <a:ln w="25400" cap="flat">
              <a:solidFill>
                <a:srgbClr val="5F6568"/>
              </a:solidFill>
              <a:prstDash val="solid"/>
              <a:miter lim="400000"/>
            </a:ln>
          </a:top>
          <a:bottom>
            <a:ln w="254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Col>
    <a:lastRow>
      <a:tcTxStyle b="on" i="off">
        <a:font>
          <a:latin typeface="Avenir Next Demi Bold"/>
          <a:ea typeface="Avenir Next Demi Bold"/>
          <a:cs typeface="Avenir Next Demi Bold"/>
        </a:font>
        <a:srgbClr val="A6AAA9"/>
      </a:tcTxStyle>
      <a:tcStyle>
        <a:tcBdr>
          <a:left>
            <a:ln w="12700" cap="flat">
              <a:noFill/>
              <a:miter lim="400000"/>
            </a:ln>
          </a:left>
          <a:right>
            <a:ln w="12700" cap="flat">
              <a:noFill/>
              <a:miter lim="400000"/>
            </a:ln>
          </a:right>
          <a:top>
            <a:ln w="63500" cap="flat">
              <a:solidFill>
                <a:srgbClr val="5F6568"/>
              </a:solidFill>
              <a:prstDash val="solid"/>
              <a:miter lim="400000"/>
            </a:ln>
          </a:top>
          <a:bottom>
            <a:ln w="12700" cap="flat">
              <a:noFill/>
              <a:miter lim="400000"/>
            </a:ln>
          </a:bottom>
          <a:insideH>
            <a:ln w="25400" cap="flat">
              <a:solidFill>
                <a:srgbClr val="5F6568"/>
              </a:solidFill>
              <a:prstDash val="solid"/>
              <a:miter lim="400000"/>
            </a:ln>
          </a:insideH>
          <a:insideV>
            <a:ln w="12700" cap="flat">
              <a:noFill/>
              <a:miter lim="400000"/>
            </a:ln>
          </a:insideV>
        </a:tcBdr>
        <a:fill>
          <a:noFill/>
        </a:fill>
      </a:tcStyle>
    </a:lastRow>
    <a:firstRow>
      <a:tcTxStyle b="on" i="off">
        <a:font>
          <a:latin typeface="Avenir Next Demi Bold"/>
          <a:ea typeface="Avenir Next Demi Bold"/>
          <a:cs typeface="Avenir Next Demi Bold"/>
        </a:font>
        <a:srgbClr val="A6AAA9"/>
      </a:tcTxStyle>
      <a:tcStyle>
        <a:tcBdr>
          <a:left>
            <a:ln w="25400" cap="flat">
              <a:solidFill>
                <a:srgbClr val="5F6568"/>
              </a:solidFill>
              <a:prstDash val="solid"/>
              <a:miter lim="400000"/>
            </a:ln>
          </a:left>
          <a:right>
            <a:ln w="25400" cap="flat">
              <a:solidFill>
                <a:srgbClr val="5F6568"/>
              </a:solidFill>
              <a:prstDash val="solid"/>
              <a:miter lim="400000"/>
            </a:ln>
          </a:right>
          <a:top>
            <a:ln w="12700" cap="flat">
              <a:noFill/>
              <a:miter lim="400000"/>
            </a:ln>
          </a:top>
          <a:bottom>
            <a:ln w="63500" cap="flat">
              <a:solidFill>
                <a:srgbClr val="5F6568"/>
              </a:solidFill>
              <a:prstDash val="solid"/>
              <a:miter lim="400000"/>
            </a:ln>
          </a:bottom>
          <a:insideH>
            <a:ln w="25400" cap="flat">
              <a:solidFill>
                <a:srgbClr val="5F6568"/>
              </a:solidFill>
              <a:prstDash val="solid"/>
              <a:miter lim="400000"/>
            </a:ln>
          </a:insideH>
          <a:insideV>
            <a:ln w="25400" cap="flat">
              <a:solidFill>
                <a:srgbClr val="5F6568"/>
              </a:solidFill>
              <a:prstDash val="solid"/>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gif>
</file>

<file path=ppt/media/image1.png>
</file>

<file path=ppt/media/image1.tif>
</file>

<file path=ppt/media/image2.gif>
</file>

<file path=ppt/media/image2.png>
</file>

<file path=ppt/media/image3.gif>
</file>

<file path=ppt/media/image3.png>
</file>

<file path=ppt/media/image4.gif>
</file>

<file path=ppt/media/image4.png>
</file>

<file path=ppt/media/image5.png>
</file>

<file path=ppt/media/image6.png>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Shape 176"/>
          <p:cNvSpPr/>
          <p:nvPr>
            <p:ph type="sldImg"/>
          </p:nvPr>
        </p:nvSpPr>
        <p:spPr>
          <a:xfrm>
            <a:off x="1143000" y="685800"/>
            <a:ext cx="4572000" cy="3429000"/>
          </a:xfrm>
          <a:prstGeom prst="rect">
            <a:avLst/>
          </a:prstGeom>
        </p:spPr>
        <p:txBody>
          <a:bodyPr/>
          <a:lstStyle/>
          <a:p>
            <a:pPr/>
          </a:p>
        </p:txBody>
      </p:sp>
      <p:sp>
        <p:nvSpPr>
          <p:cNvPr id="177" name="Shape 17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0" showMasterPhAnim="1">
  <p:cSld name="Title &amp; Subtitle">
    <p:bg>
      <p:bgPr>
        <a:solidFill>
          <a:srgbClr val="222222"/>
        </a:solidFill>
      </p:bgPr>
    </p:bg>
    <p:spTree>
      <p:nvGrpSpPr>
        <p:cNvPr id="1" name=""/>
        <p:cNvGrpSpPr/>
        <p:nvPr/>
      </p:nvGrpSpPr>
      <p:grpSpPr>
        <a:xfrm>
          <a:off x="0" y="0"/>
          <a:ext cx="0" cy="0"/>
          <a:chOff x="0" y="0"/>
          <a:chExt cx="0" cy="0"/>
        </a:xfrm>
      </p:grpSpPr>
      <p:sp>
        <p:nvSpPr>
          <p:cNvPr id="13" name="Shape 13"/>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4" name="Shape 14"/>
          <p:cNvSpPr/>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15" name="Shape 15"/>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16" name="Shape 16"/>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7" name="Shape 17"/>
          <p:cNvSpPr/>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Bullets">
    <p:bg>
      <p:bgPr>
        <a:solidFill>
          <a:srgbClr val="222222"/>
        </a:solidFill>
      </p:bgPr>
    </p:bg>
    <p:spTree>
      <p:nvGrpSpPr>
        <p:cNvPr id="1" name=""/>
        <p:cNvGrpSpPr/>
        <p:nvPr/>
      </p:nvGrpSpPr>
      <p:grpSpPr>
        <a:xfrm>
          <a:off x="0" y="0"/>
          <a:ext cx="0" cy="0"/>
          <a:chOff x="0" y="0"/>
          <a:chExt cx="0" cy="0"/>
        </a:xfrm>
      </p:grpSpPr>
      <p:sp>
        <p:nvSpPr>
          <p:cNvPr id="108" name="Shape 108"/>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09" name="Shape 109"/>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110" name="Shape 11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0" showMasterPhAnim="1">
  <p:cSld name="Photo - 3 Up">
    <p:bg>
      <p:bgPr>
        <a:solidFill>
          <a:srgbClr val="222222"/>
        </a:solidFill>
      </p:bgPr>
    </p:bg>
    <p:spTree>
      <p:nvGrpSpPr>
        <p:cNvPr id="1" name=""/>
        <p:cNvGrpSpPr/>
        <p:nvPr/>
      </p:nvGrpSpPr>
      <p:grpSpPr>
        <a:xfrm>
          <a:off x="0" y="0"/>
          <a:ext cx="0" cy="0"/>
          <a:chOff x="0" y="0"/>
          <a:chExt cx="0" cy="0"/>
        </a:xfrm>
      </p:grpSpPr>
      <p:sp>
        <p:nvSpPr>
          <p:cNvPr id="117" name="Shape 117"/>
          <p:cNvSpPr/>
          <p:nvPr>
            <p:ph type="pic" sz="half" idx="13"/>
          </p:nvPr>
        </p:nvSpPr>
        <p:spPr>
          <a:xfrm>
            <a:off x="6503154" y="0"/>
            <a:ext cx="6502401" cy="4864100"/>
          </a:xfrm>
          <a:prstGeom prst="rect">
            <a:avLst/>
          </a:prstGeom>
        </p:spPr>
        <p:txBody>
          <a:bodyPr lIns="91439" tIns="45719" rIns="91439" bIns="45719">
            <a:noAutofit/>
          </a:bodyPr>
          <a:lstStyle/>
          <a:p>
            <a:pPr/>
          </a:p>
        </p:txBody>
      </p:sp>
      <p:sp>
        <p:nvSpPr>
          <p:cNvPr id="118" name="Shape 118"/>
          <p:cNvSpPr/>
          <p:nvPr>
            <p:ph type="pic" sz="half" idx="14"/>
          </p:nvPr>
        </p:nvSpPr>
        <p:spPr>
          <a:xfrm>
            <a:off x="6502400" y="4902200"/>
            <a:ext cx="6502400" cy="4864100"/>
          </a:xfrm>
          <a:prstGeom prst="rect">
            <a:avLst/>
          </a:prstGeom>
        </p:spPr>
        <p:txBody>
          <a:bodyPr lIns="91439" tIns="45719" rIns="91439" bIns="45719">
            <a:noAutofit/>
          </a:bodyPr>
          <a:lstStyle/>
          <a:p>
            <a:pPr/>
          </a:p>
        </p:txBody>
      </p:sp>
      <p:sp>
        <p:nvSpPr>
          <p:cNvPr id="119" name="Shape 119"/>
          <p:cNvSpPr/>
          <p:nvPr>
            <p:ph type="pic" idx="15"/>
          </p:nvPr>
        </p:nvSpPr>
        <p:spPr>
          <a:xfrm>
            <a:off x="0" y="0"/>
            <a:ext cx="6468534" cy="9753600"/>
          </a:xfrm>
          <a:prstGeom prst="rect">
            <a:avLst/>
          </a:prstGeom>
        </p:spPr>
        <p:txBody>
          <a:bodyPr lIns="91439" tIns="45719" rIns="91439" bIns="45719">
            <a:noAutofit/>
          </a:bodyPr>
          <a:lstStyle/>
          <a:p>
            <a:pPr/>
          </a:p>
        </p:txBody>
      </p:sp>
      <p:sp>
        <p:nvSpPr>
          <p:cNvPr id="120" name="Shape 120"/>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21" name="Shape 12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0" showMasterPhAnim="1">
  <p:cSld name="Quote">
    <p:bg>
      <p:bgPr>
        <a:solidFill>
          <a:srgbClr val="222222"/>
        </a:solidFill>
      </p:bgPr>
    </p:bg>
    <p:spTree>
      <p:nvGrpSpPr>
        <p:cNvPr id="1" name=""/>
        <p:cNvGrpSpPr/>
        <p:nvPr/>
      </p:nvGrpSpPr>
      <p:grpSpPr>
        <a:xfrm>
          <a:off x="0" y="0"/>
          <a:ext cx="0" cy="0"/>
          <a:chOff x="0" y="0"/>
          <a:chExt cx="0" cy="0"/>
        </a:xfrm>
      </p:grpSpPr>
      <p:sp>
        <p:nvSpPr>
          <p:cNvPr id="128" name="Shape 128"/>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129" name="Shape 129"/>
          <p:cNvSpPr/>
          <p:nvPr/>
        </p:nvSpPr>
        <p:spPr>
          <a:xfrm>
            <a:off x="469900" y="2362200"/>
            <a:ext cx="12065000" cy="52292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4" y="0"/>
                </a:moveTo>
                <a:cubicBezTo>
                  <a:pt x="100" y="0"/>
                  <a:pt x="0" y="232"/>
                  <a:pt x="0" y="516"/>
                </a:cubicBezTo>
                <a:lnTo>
                  <a:pt x="0" y="18789"/>
                </a:lnTo>
                <a:cubicBezTo>
                  <a:pt x="0" y="19073"/>
                  <a:pt x="100" y="19305"/>
                  <a:pt x="224" y="19305"/>
                </a:cubicBezTo>
                <a:lnTo>
                  <a:pt x="17228" y="19305"/>
                </a:lnTo>
                <a:lnTo>
                  <a:pt x="17850" y="21600"/>
                </a:lnTo>
                <a:lnTo>
                  <a:pt x="18471" y="19305"/>
                </a:lnTo>
                <a:lnTo>
                  <a:pt x="21376" y="19305"/>
                </a:lnTo>
                <a:cubicBezTo>
                  <a:pt x="21500" y="19305"/>
                  <a:pt x="21600" y="19073"/>
                  <a:pt x="21600" y="18789"/>
                </a:cubicBezTo>
                <a:lnTo>
                  <a:pt x="21600" y="516"/>
                </a:lnTo>
                <a:cubicBezTo>
                  <a:pt x="21600" y="232"/>
                  <a:pt x="21500" y="0"/>
                  <a:pt x="21376" y="0"/>
                </a:cubicBezTo>
                <a:lnTo>
                  <a:pt x="224" y="0"/>
                </a:lnTo>
                <a:close/>
              </a:path>
            </a:pathLst>
          </a:custGeom>
          <a:solidFill>
            <a:schemeClr val="accent1"/>
          </a:solidFill>
          <a:ln w="12700">
            <a:miter lim="400000"/>
          </a:ln>
        </p:spPr>
        <p:txBody>
          <a:bodyPr lIns="50800" tIns="50800" rIns="50800" bIns="50800" anchor="ctr"/>
          <a:lstStyle/>
          <a:p>
            <a:pPr algn="ctr">
              <a:lnSpc>
                <a:spcPct val="80000"/>
              </a:lnSpc>
              <a:spcBef>
                <a:spcPts val="0"/>
              </a:spcBef>
              <a:defRPr cap="all" sz="2800">
                <a:solidFill>
                  <a:srgbClr val="FFFFFF"/>
                </a:solidFill>
                <a:latin typeface="+mn-lt"/>
                <a:ea typeface="+mn-ea"/>
                <a:cs typeface="+mn-cs"/>
                <a:sym typeface="DIN Condensed"/>
              </a:defRPr>
            </a:pPr>
          </a:p>
        </p:txBody>
      </p:sp>
      <p:sp>
        <p:nvSpPr>
          <p:cNvPr id="130" name="Shape 130"/>
          <p:cNvSpPr/>
          <p:nvPr>
            <p:ph type="body" sz="quarter" idx="13"/>
          </p:nvPr>
        </p:nvSpPr>
        <p:spPr>
          <a:xfrm>
            <a:off x="889000" y="2908300"/>
            <a:ext cx="11226800" cy="1297944"/>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31" name="Shape 131"/>
          <p:cNvSpPr/>
          <p:nvPr>
            <p:ph type="body" sz="quarter" idx="14"/>
          </p:nvPr>
        </p:nvSpPr>
        <p:spPr>
          <a:xfrm>
            <a:off x="406400" y="7789333"/>
            <a:ext cx="12192000" cy="863604"/>
          </a:xfrm>
          <a:prstGeom prst="rect">
            <a:avLst/>
          </a:prstGeom>
        </p:spPr>
        <p:txBody>
          <a:bodyPr>
            <a:spAutoFit/>
          </a:bodyPr>
          <a:lstStyle>
            <a:lvl1pPr marL="0" indent="0" algn="r">
              <a:lnSpc>
                <a:spcPct val="80000"/>
              </a:lnSpc>
              <a:spcBef>
                <a:spcPts val="0"/>
              </a:spcBef>
              <a:buClrTx/>
              <a:buSzTx/>
              <a:buFontTx/>
              <a:buNone/>
              <a:defRPr sz="6000">
                <a:latin typeface="+mn-lt"/>
                <a:ea typeface="+mn-ea"/>
                <a:cs typeface="+mn-cs"/>
                <a:sym typeface="DIN Condensed"/>
              </a:defRPr>
            </a:lvl1pPr>
          </a:lstStyle>
          <a:p>
            <a:pPr/>
            <a:r>
              <a:t>Johnny Appleseed</a:t>
            </a:r>
          </a:p>
        </p:txBody>
      </p:sp>
      <p:sp>
        <p:nvSpPr>
          <p:cNvPr id="132" name="Shape 132"/>
          <p:cNvSpPr/>
          <p:nvPr>
            <p:ph type="body" sz="quarter" idx="15"/>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133" name="Shape 133"/>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34" name="Shape 13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type="tx" showMasterSp="0" showMasterPhAnim="1">
  <p:cSld name="Quote Alt">
    <p:bg>
      <p:bgPr>
        <a:solidFill>
          <a:schemeClr val="accent1"/>
        </a:solidFill>
      </p:bgPr>
    </p:bg>
    <p:spTree>
      <p:nvGrpSpPr>
        <p:cNvPr id="1" name=""/>
        <p:cNvGrpSpPr/>
        <p:nvPr/>
      </p:nvGrpSpPr>
      <p:grpSpPr>
        <a:xfrm>
          <a:off x="0" y="0"/>
          <a:ext cx="0" cy="0"/>
          <a:chOff x="0" y="0"/>
          <a:chExt cx="0" cy="0"/>
        </a:xfrm>
      </p:grpSpPr>
      <p:sp>
        <p:nvSpPr>
          <p:cNvPr id="141" name="Shape 141"/>
          <p:cNvSpPr/>
          <p:nvPr>
            <p:ph type="body" sz="quarter" idx="13"/>
          </p:nvPr>
        </p:nvSpPr>
        <p:spPr>
          <a:xfrm>
            <a:off x="5892800" y="2641600"/>
            <a:ext cx="6705600" cy="2501900"/>
          </a:xfrm>
          <a:prstGeom prst="rect">
            <a:avLst/>
          </a:prstGeom>
        </p:spPr>
        <p:txBody>
          <a:bodyPr>
            <a:spAutoFit/>
          </a:bodyPr>
          <a:lstStyle>
            <a:lvl1pPr marL="0" indent="0">
              <a:lnSpc>
                <a:spcPct val="80000"/>
              </a:lnSpc>
              <a:spcBef>
                <a:spcPts val="0"/>
              </a:spcBef>
              <a:buClrTx/>
              <a:buSzTx/>
              <a:buFontTx/>
              <a:buNone/>
              <a:defRPr cap="all" sz="9400">
                <a:solidFill>
                  <a:srgbClr val="FFFFFF"/>
                </a:solidFill>
                <a:latin typeface="+mn-lt"/>
                <a:ea typeface="+mn-ea"/>
                <a:cs typeface="+mn-cs"/>
                <a:sym typeface="DIN Condensed"/>
              </a:defRPr>
            </a:lvl1pPr>
          </a:lstStyle>
          <a:p>
            <a:pPr/>
            <a:r>
              <a:t>Type a quote here.</a:t>
            </a:r>
          </a:p>
        </p:txBody>
      </p:sp>
      <p:sp>
        <p:nvSpPr>
          <p:cNvPr id="142" name="Shape 142"/>
          <p:cNvSpPr/>
          <p:nvPr>
            <p:ph type="pic" idx="14"/>
          </p:nvPr>
        </p:nvSpPr>
        <p:spPr>
          <a:xfrm>
            <a:off x="0" y="0"/>
            <a:ext cx="5486400" cy="9753600"/>
          </a:xfrm>
          <a:prstGeom prst="rect">
            <a:avLst/>
          </a:prstGeom>
        </p:spPr>
        <p:txBody>
          <a:bodyPr lIns="91439" tIns="45719" rIns="91439" bIns="45719">
            <a:noAutofit/>
          </a:bodyPr>
          <a:lstStyle/>
          <a:p>
            <a:pPr/>
          </a:p>
        </p:txBody>
      </p:sp>
      <p:sp>
        <p:nvSpPr>
          <p:cNvPr id="143" name="Shape 143"/>
          <p:cNvSpPr/>
          <p:nvPr>
            <p:ph type="body" sz="quarter" idx="15"/>
          </p:nvPr>
        </p:nvSpPr>
        <p:spPr>
          <a:xfrm>
            <a:off x="5892800" y="7789333"/>
            <a:ext cx="6705600" cy="863604"/>
          </a:xfrm>
          <a:prstGeom prst="rect">
            <a:avLst/>
          </a:prstGeom>
        </p:spPr>
        <p:txBody>
          <a:bodyPr anchor="ctr">
            <a:spAutoFit/>
          </a:bodyPr>
          <a:lstStyle>
            <a:lvl1pPr marL="0" indent="0" defTabSz="457200">
              <a:spcBef>
                <a:spcPts val="0"/>
              </a:spcBef>
              <a:buClrTx/>
              <a:buSzTx/>
              <a:buFontTx/>
              <a:buNone/>
              <a:defRPr sz="6000">
                <a:solidFill>
                  <a:srgbClr val="232323"/>
                </a:solidFill>
                <a:latin typeface="+mn-lt"/>
                <a:ea typeface="+mn-ea"/>
                <a:cs typeface="+mn-cs"/>
                <a:sym typeface="DIN Condensed"/>
              </a:defRPr>
            </a:lvl1pPr>
          </a:lstStyle>
          <a:p>
            <a:pPr/>
            <a:r>
              <a:t>Johnny Appleseed</a:t>
            </a:r>
          </a:p>
        </p:txBody>
      </p:sp>
      <p:sp>
        <p:nvSpPr>
          <p:cNvPr id="144" name="Shape 144"/>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45" name="Shape 14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type="tx" showMasterSp="0" showMasterPhAnim="1">
  <p:cSld name="Photo">
    <p:bg>
      <p:bgPr>
        <a:solidFill>
          <a:srgbClr val="222222"/>
        </a:solidFill>
      </p:bgPr>
    </p:bg>
    <p:spTree>
      <p:nvGrpSpPr>
        <p:cNvPr id="1" name=""/>
        <p:cNvGrpSpPr/>
        <p:nvPr/>
      </p:nvGrpSpPr>
      <p:grpSpPr>
        <a:xfrm>
          <a:off x="0" y="0"/>
          <a:ext cx="0" cy="0"/>
          <a:chOff x="0" y="0"/>
          <a:chExt cx="0" cy="0"/>
        </a:xfrm>
      </p:grpSpPr>
      <p:sp>
        <p:nvSpPr>
          <p:cNvPr id="152" name="Shape 152"/>
          <p:cNvSpPr/>
          <p:nvPr>
            <p:ph type="pic" idx="13"/>
          </p:nvPr>
        </p:nvSpPr>
        <p:spPr>
          <a:xfrm>
            <a:off x="0" y="0"/>
            <a:ext cx="13004800" cy="9753600"/>
          </a:xfrm>
          <a:prstGeom prst="rect">
            <a:avLst/>
          </a:prstGeom>
        </p:spPr>
        <p:txBody>
          <a:bodyPr lIns="91439" tIns="45719" rIns="91439" bIns="45719">
            <a:noAutofit/>
          </a:bodyPr>
          <a:lstStyle/>
          <a:p>
            <a:pPr/>
          </a:p>
        </p:txBody>
      </p:sp>
      <p:sp>
        <p:nvSpPr>
          <p:cNvPr id="153" name="Shape 153"/>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54" name="Shape 15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type="tx" showMasterSp="0" showMasterPhAnim="1">
  <p:cSld name="Blank">
    <p:bg>
      <p:bgPr>
        <a:solidFill>
          <a:srgbClr val="222222"/>
        </a:solidFill>
      </p:bgPr>
    </p:bg>
    <p:spTree>
      <p:nvGrpSpPr>
        <p:cNvPr id="1" name=""/>
        <p:cNvGrpSpPr/>
        <p:nvPr/>
      </p:nvGrpSpPr>
      <p:grpSpPr>
        <a:xfrm>
          <a:off x="0" y="0"/>
          <a:ext cx="0" cy="0"/>
          <a:chOff x="0" y="0"/>
          <a:chExt cx="0" cy="0"/>
        </a:xfrm>
      </p:grpSpPr>
      <p:sp>
        <p:nvSpPr>
          <p:cNvPr id="161" name="Shape 161"/>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62" name="Shape 16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type="tx" showMasterSp="0" showMasterPhAnim="1">
  <p:cSld name="Blank Alt">
    <p:spTree>
      <p:nvGrpSpPr>
        <p:cNvPr id="1" name=""/>
        <p:cNvGrpSpPr/>
        <p:nvPr/>
      </p:nvGrpSpPr>
      <p:grpSpPr>
        <a:xfrm>
          <a:off x="0" y="0"/>
          <a:ext cx="0" cy="0"/>
          <a:chOff x="0" y="0"/>
          <a:chExt cx="0" cy="0"/>
        </a:xfrm>
      </p:grpSpPr>
      <p:sp>
        <p:nvSpPr>
          <p:cNvPr id="169" name="Shape 169"/>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170" name="Shape 17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0" showMasterPhAnim="1">
  <p:cSld name="Photo - Horizontal">
    <p:bg>
      <p:bgPr>
        <a:solidFill>
          <a:srgbClr val="222222"/>
        </a:solidFill>
      </p:bgPr>
    </p:bg>
    <p:spTree>
      <p:nvGrpSpPr>
        <p:cNvPr id="1" name=""/>
        <p:cNvGrpSpPr/>
        <p:nvPr/>
      </p:nvGrpSpPr>
      <p:grpSpPr>
        <a:xfrm>
          <a:off x="0" y="0"/>
          <a:ext cx="0" cy="0"/>
          <a:chOff x="0" y="0"/>
          <a:chExt cx="0" cy="0"/>
        </a:xfrm>
      </p:grpSpPr>
      <p:sp>
        <p:nvSpPr>
          <p:cNvPr id="24" name="Shape 24"/>
          <p:cNvSpPr/>
          <p:nvPr>
            <p:ph type="pic" idx="13"/>
          </p:nvPr>
        </p:nvSpPr>
        <p:spPr>
          <a:xfrm>
            <a:off x="0" y="0"/>
            <a:ext cx="13004800" cy="9753600"/>
          </a:xfrm>
          <a:prstGeom prst="rect">
            <a:avLst/>
          </a:prstGeom>
        </p:spPr>
        <p:txBody>
          <a:bodyPr lIns="91439" tIns="45719" rIns="91439" bIns="45719">
            <a:noAutofit/>
          </a:bodyPr>
          <a:lstStyle/>
          <a:p>
            <a:pPr/>
          </a:p>
        </p:txBody>
      </p:sp>
      <p:sp>
        <p:nvSpPr>
          <p:cNvPr id="25" name="Shape 25"/>
          <p:cNvSpPr/>
          <p:nvPr>
            <p:ph type="body" sz="quarter" idx="14"/>
          </p:nvPr>
        </p:nvSpPr>
        <p:spPr>
          <a:xfrm flipV="1">
            <a:off x="406400" y="6140894"/>
            <a:ext cx="12192000" cy="263"/>
          </a:xfrm>
          <a:prstGeom prst="line">
            <a:avLst/>
          </a:prstGeom>
          <a:ln w="38100">
            <a:solidFill>
              <a:srgbClr val="A6AAA9"/>
            </a:solidFill>
          </a:ln>
        </p:spPr>
        <p:txBody>
          <a:bodyPr anchor="ctr">
            <a:noAutofit/>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26" name="Shape 26"/>
          <p:cNvSpPr/>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27" name="Shape 27"/>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28" name="Shape 28"/>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29" name="Shape 29"/>
          <p:cNvSpPr/>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0" showMasterPhAnim="1">
  <p:cSld name="Title &amp; Subtitle Alt">
    <p:spTree>
      <p:nvGrpSpPr>
        <p:cNvPr id="1" name=""/>
        <p:cNvGrpSpPr/>
        <p:nvPr/>
      </p:nvGrpSpPr>
      <p:grpSpPr>
        <a:xfrm>
          <a:off x="0" y="0"/>
          <a:ext cx="0" cy="0"/>
          <a:chOff x="0" y="0"/>
          <a:chExt cx="0" cy="0"/>
        </a:xfrm>
      </p:grpSpPr>
      <p:sp>
        <p:nvSpPr>
          <p:cNvPr id="36" name="Shape 36"/>
          <p:cNvSpPr/>
          <p:nvPr/>
        </p:nvSpPr>
        <p:spPr>
          <a:xfrm flipV="1">
            <a:off x="406400" y="6140894"/>
            <a:ext cx="12192000" cy="263"/>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7" name="Shape 37"/>
          <p:cNvSpPr/>
          <p:nvPr>
            <p:ph type="title"/>
          </p:nvPr>
        </p:nvSpPr>
        <p:spPr>
          <a:xfrm>
            <a:off x="406400" y="6426200"/>
            <a:ext cx="12192000" cy="2705100"/>
          </a:xfrm>
          <a:prstGeom prst="rect">
            <a:avLst/>
          </a:prstGeom>
        </p:spPr>
        <p:txBody>
          <a:bodyPr/>
          <a:lstStyle>
            <a:lvl1pPr>
              <a:spcBef>
                <a:spcPts val="0"/>
              </a:spcBef>
              <a:defRPr sz="17000"/>
            </a:lvl1pPr>
          </a:lstStyle>
          <a:p>
            <a:pPr/>
            <a:r>
              <a:t>Title Text</a:t>
            </a:r>
          </a:p>
        </p:txBody>
      </p:sp>
      <p:sp>
        <p:nvSpPr>
          <p:cNvPr id="38" name="Shape 38"/>
          <p:cNvSpPr/>
          <p:nvPr>
            <p:ph type="body" sz="quarter" idx="1"/>
          </p:nvPr>
        </p:nvSpPr>
        <p:spPr>
          <a:xfrm>
            <a:off x="406400" y="4267200"/>
            <a:ext cx="121920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39" name="Shape 39"/>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40" name="Shape 40"/>
          <p:cNvSpPr/>
          <p:nvPr>
            <p:ph type="sldNum" sz="quarter" idx="2"/>
          </p:nvPr>
        </p:nvSpPr>
        <p:spPr>
          <a:xfrm>
            <a:off x="12161859" y="4191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0" showMasterPhAnim="1">
  <p:cSld name="Title - Center">
    <p:bg>
      <p:bgPr>
        <a:solidFill>
          <a:srgbClr val="222222"/>
        </a:solidFill>
      </p:bgPr>
    </p:bg>
    <p:spTree>
      <p:nvGrpSpPr>
        <p:cNvPr id="1" name=""/>
        <p:cNvGrpSpPr/>
        <p:nvPr/>
      </p:nvGrpSpPr>
      <p:grpSpPr>
        <a:xfrm>
          <a:off x="0" y="0"/>
          <a:ext cx="0" cy="0"/>
          <a:chOff x="0" y="0"/>
          <a:chExt cx="0" cy="0"/>
        </a:xfrm>
      </p:grpSpPr>
      <p:sp>
        <p:nvSpPr>
          <p:cNvPr id="47" name="Shape 47"/>
          <p:cNvSpPr/>
          <p:nvPr>
            <p:ph type="title"/>
          </p:nvPr>
        </p:nvSpPr>
        <p:spPr>
          <a:xfrm>
            <a:off x="406400" y="4038600"/>
            <a:ext cx="12192000" cy="4521200"/>
          </a:xfrm>
          <a:prstGeom prst="rect">
            <a:avLst/>
          </a:prstGeom>
        </p:spPr>
        <p:txBody>
          <a:bodyPr/>
          <a:lstStyle>
            <a:lvl1pPr>
              <a:spcBef>
                <a:spcPts val="0"/>
              </a:spcBef>
              <a:defRPr sz="17000"/>
            </a:lvl1pPr>
          </a:lstStyle>
          <a:p>
            <a:pPr/>
            <a:r>
              <a:t>Title Text</a:t>
            </a:r>
          </a:p>
        </p:txBody>
      </p:sp>
      <p:sp>
        <p:nvSpPr>
          <p:cNvPr id="48" name="Shape 48"/>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49" name="Shape 49"/>
          <p:cNvSpPr/>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0" showMasterPhAnim="1">
  <p:cSld name="Photo - Vertical">
    <p:bg>
      <p:bgPr>
        <a:solidFill>
          <a:srgbClr val="222222"/>
        </a:solidFill>
      </p:bgPr>
    </p:bg>
    <p:spTree>
      <p:nvGrpSpPr>
        <p:cNvPr id="1" name=""/>
        <p:cNvGrpSpPr/>
        <p:nvPr/>
      </p:nvGrpSpPr>
      <p:grpSpPr>
        <a:xfrm>
          <a:off x="0" y="0"/>
          <a:ext cx="0" cy="0"/>
          <a:chOff x="0" y="0"/>
          <a:chExt cx="0" cy="0"/>
        </a:xfrm>
      </p:grpSpPr>
      <p:sp>
        <p:nvSpPr>
          <p:cNvPr id="56" name="Shape 56"/>
          <p:cNvSpPr/>
          <p:nvPr/>
        </p:nvSpPr>
        <p:spPr>
          <a:xfrm flipV="1">
            <a:off x="5892800" y="6141012"/>
            <a:ext cx="6705600" cy="145"/>
          </a:xfrm>
          <a:prstGeom prst="line">
            <a:avLst/>
          </a:prstGeom>
          <a:ln w="381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57" name="Shape 57"/>
          <p:cNvSpPr/>
          <p:nvPr>
            <p:ph type="pic" idx="13"/>
          </p:nvPr>
        </p:nvSpPr>
        <p:spPr>
          <a:xfrm>
            <a:off x="0" y="0"/>
            <a:ext cx="5486400" cy="9753600"/>
          </a:xfrm>
          <a:prstGeom prst="rect">
            <a:avLst/>
          </a:prstGeom>
        </p:spPr>
        <p:txBody>
          <a:bodyPr lIns="91439" tIns="45719" rIns="91439" bIns="45719">
            <a:noAutofit/>
          </a:bodyPr>
          <a:lstStyle/>
          <a:p>
            <a:pPr/>
          </a:p>
        </p:txBody>
      </p:sp>
      <p:sp>
        <p:nvSpPr>
          <p:cNvPr id="58" name="Shape 58"/>
          <p:cNvSpPr/>
          <p:nvPr>
            <p:ph type="title"/>
          </p:nvPr>
        </p:nvSpPr>
        <p:spPr>
          <a:xfrm>
            <a:off x="5892800" y="6426200"/>
            <a:ext cx="6705600" cy="2705100"/>
          </a:xfrm>
          <a:prstGeom prst="rect">
            <a:avLst/>
          </a:prstGeom>
        </p:spPr>
        <p:txBody>
          <a:bodyPr/>
          <a:lstStyle>
            <a:lvl1pPr>
              <a:spcBef>
                <a:spcPts val="0"/>
              </a:spcBef>
              <a:defRPr sz="17000"/>
            </a:lvl1pPr>
          </a:lstStyle>
          <a:p>
            <a:pPr/>
            <a:r>
              <a:t>Title Text</a:t>
            </a:r>
          </a:p>
        </p:txBody>
      </p:sp>
      <p:sp>
        <p:nvSpPr>
          <p:cNvPr id="59" name="Shape 59"/>
          <p:cNvSpPr/>
          <p:nvPr>
            <p:ph type="body" sz="quarter" idx="1"/>
          </p:nvPr>
        </p:nvSpPr>
        <p:spPr>
          <a:xfrm>
            <a:off x="5892800" y="4267200"/>
            <a:ext cx="6705600" cy="1803400"/>
          </a:xfrm>
          <a:prstGeom prst="rect">
            <a:avLst/>
          </a:prstGeom>
        </p:spPr>
        <p:txBody>
          <a:bodyPr anchor="b"/>
          <a:lstStyle>
            <a:lvl1pPr marL="0" indent="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1pPr>
            <a:lvl2pPr marL="0" indent="2286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2pPr>
            <a:lvl3pPr marL="0" indent="4572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3pPr>
            <a:lvl4pPr marL="0" indent="6858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4pPr>
            <a:lvl5pPr marL="0" indent="914400">
              <a:lnSpc>
                <a:spcPct val="80000"/>
              </a:lnSpc>
              <a:spcBef>
                <a:spcPts val="2300"/>
              </a:spcBef>
              <a:buClrTx/>
              <a:buSzTx/>
              <a:buFontTx/>
              <a:buNone/>
              <a:defRPr cap="all" sz="5400">
                <a:solidFill>
                  <a:srgbClr val="A6AAA9"/>
                </a:solidFill>
                <a:latin typeface="DIN Alternate"/>
                <a:ea typeface="DIN Alternate"/>
                <a:cs typeface="DIN Alternate"/>
                <a:sym typeface="DIN Alternate"/>
              </a:defRPr>
            </a:lvl5pPr>
          </a:lstStyle>
          <a:p>
            <a:pPr/>
            <a:r>
              <a:t>Body Level One</a:t>
            </a:r>
          </a:p>
          <a:p>
            <a:pPr lvl="1"/>
            <a:r>
              <a:t>Body Level Two</a:t>
            </a:r>
          </a:p>
          <a:p>
            <a:pPr lvl="2"/>
            <a:r>
              <a:t>Body Level Three</a:t>
            </a:r>
          </a:p>
          <a:p>
            <a:pPr lvl="3"/>
            <a:r>
              <a:t>Body Level Four</a:t>
            </a:r>
          </a:p>
          <a:p>
            <a:pPr lvl="4"/>
            <a:r>
              <a:t>Body Level Five</a:t>
            </a:r>
          </a:p>
        </p:txBody>
      </p:sp>
      <p:sp>
        <p:nvSpPr>
          <p:cNvPr id="60" name="Shape 60"/>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61" name="Shape 61"/>
          <p:cNvSpPr/>
          <p:nvPr>
            <p:ph type="sldNum" sz="quarter" idx="2"/>
          </p:nvPr>
        </p:nvSpPr>
        <p:spPr>
          <a:xfrm>
            <a:off x="12194440" y="431800"/>
            <a:ext cx="406898" cy="4572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Title - Top">
    <p:spTree>
      <p:nvGrpSpPr>
        <p:cNvPr id="1" name=""/>
        <p:cNvGrpSpPr/>
        <p:nvPr/>
      </p:nvGrpSpPr>
      <p:grpSpPr>
        <a:xfrm>
          <a:off x="0" y="0"/>
          <a:ext cx="0" cy="0"/>
          <a:chOff x="0" y="0"/>
          <a:chExt cx="0" cy="0"/>
        </a:xfrm>
      </p:grpSpPr>
      <p:sp>
        <p:nvSpPr>
          <p:cNvPr id="68" name="Shape 68"/>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69" name="Shape 69"/>
          <p:cNvSpPr/>
          <p:nvPr>
            <p:ph type="title"/>
          </p:nvPr>
        </p:nvSpPr>
        <p:spPr>
          <a:prstGeom prst="rect">
            <a:avLst/>
          </a:prstGeom>
        </p:spPr>
        <p:txBody>
          <a:bodyPr/>
          <a:lstStyle/>
          <a:p>
            <a:pPr/>
            <a:r>
              <a:t>Title Text</a:t>
            </a:r>
          </a:p>
        </p:txBody>
      </p:sp>
      <p:sp>
        <p:nvSpPr>
          <p:cNvPr id="70" name="Shape 7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p:bg>
      <p:bgPr>
        <a:solidFill>
          <a:srgbClr val="222222"/>
        </a:solidFill>
      </p:bgPr>
    </p:bg>
    <p:spTree>
      <p:nvGrpSpPr>
        <p:cNvPr id="1" name=""/>
        <p:cNvGrpSpPr/>
        <p:nvPr/>
      </p:nvGrpSpPr>
      <p:grpSpPr>
        <a:xfrm>
          <a:off x="0" y="0"/>
          <a:ext cx="0" cy="0"/>
          <a:chOff x="0" y="0"/>
          <a:chExt cx="0" cy="0"/>
        </a:xfrm>
      </p:grpSpPr>
      <p:sp>
        <p:nvSpPr>
          <p:cNvPr id="77" name="Shape 77"/>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78" name="Shape 78"/>
          <p:cNvSpPr/>
          <p:nvPr>
            <p:ph type="title"/>
          </p:nvPr>
        </p:nvSpPr>
        <p:spPr>
          <a:prstGeom prst="rect">
            <a:avLst/>
          </a:prstGeom>
        </p:spPr>
        <p:txBody>
          <a:bodyPr/>
          <a:lstStyle/>
          <a:p>
            <a:pPr/>
            <a:r>
              <a:t>Title Text</a:t>
            </a:r>
          </a:p>
        </p:txBody>
      </p:sp>
      <p:sp>
        <p:nvSpPr>
          <p:cNvPr id="79" name="Shape 79"/>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80" name="Shape 8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Title &amp; Bullets Alt">
    <p:spTree>
      <p:nvGrpSpPr>
        <p:cNvPr id="1" name=""/>
        <p:cNvGrpSpPr/>
        <p:nvPr/>
      </p:nvGrpSpPr>
      <p:grpSpPr>
        <a:xfrm>
          <a:off x="0" y="0"/>
          <a:ext cx="0" cy="0"/>
          <a:chOff x="0" y="0"/>
          <a:chExt cx="0" cy="0"/>
        </a:xfrm>
      </p:grpSpPr>
      <p:sp>
        <p:nvSpPr>
          <p:cNvPr id="87" name="Shape 87"/>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88" name="Shape 88"/>
          <p:cNvSpPr/>
          <p:nvPr>
            <p:ph type="title"/>
          </p:nvPr>
        </p:nvSpPr>
        <p:spPr>
          <a:prstGeom prst="rect">
            <a:avLst/>
          </a:prstGeom>
        </p:spPr>
        <p:txBody>
          <a:bodyPr/>
          <a:lstStyle/>
          <a:p>
            <a:pPr/>
            <a:r>
              <a:t>Title Text</a:t>
            </a:r>
          </a:p>
        </p:txBody>
      </p:sp>
      <p:sp>
        <p:nvSpPr>
          <p:cNvPr id="89" name="Shape 89"/>
          <p:cNvSpPr/>
          <p:nvPr>
            <p:ph type="body" idx="1"/>
          </p:nvPr>
        </p:nvSpPr>
        <p:spPr>
          <a:prstGeom prst="rect">
            <a:avLst/>
          </a:prstGeom>
        </p:spPr>
        <p:txBody>
          <a:bodyPr/>
          <a:lstStyle>
            <a:lvl1pPr>
              <a:buClr>
                <a:schemeClr val="accent1"/>
              </a:buClr>
              <a:buChar char="▸"/>
            </a:lvl1pPr>
            <a:lvl2pPr>
              <a:buClr>
                <a:schemeClr val="accent1"/>
              </a:buClr>
              <a:buChar char="▸"/>
            </a:lvl2pPr>
            <a:lvl3pPr>
              <a:buClr>
                <a:schemeClr val="accent1"/>
              </a:buClr>
              <a:buChar char="▸"/>
            </a:lvl3pPr>
            <a:lvl4pPr>
              <a:buClr>
                <a:schemeClr val="accent1"/>
              </a:buClr>
              <a:buChar char="▸"/>
            </a:lvl4pPr>
            <a:lvl5pPr>
              <a:buClr>
                <a:schemeClr val="accent1"/>
              </a:buClr>
              <a:buChar char="▸"/>
            </a:lvl5pPr>
          </a:lstStyle>
          <a:p>
            <a:pPr/>
            <a:r>
              <a:t>Body Level One</a:t>
            </a:r>
          </a:p>
          <a:p>
            <a:pPr lvl="1"/>
            <a:r>
              <a:t>Body Level Two</a:t>
            </a:r>
          </a:p>
          <a:p>
            <a:pPr lvl="2"/>
            <a:r>
              <a:t>Body Level Three</a:t>
            </a:r>
          </a:p>
          <a:p>
            <a:pPr lvl="3"/>
            <a:r>
              <a:t>Body Level Four</a:t>
            </a:r>
          </a:p>
          <a:p>
            <a:pPr lvl="4"/>
            <a:r>
              <a:t>Body Level Five</a:t>
            </a:r>
          </a:p>
        </p:txBody>
      </p:sp>
      <p:sp>
        <p:nvSpPr>
          <p:cNvPr id="90" name="Shape 9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Title, Bullets &amp; Photo">
    <p:bg>
      <p:bgPr>
        <a:solidFill>
          <a:srgbClr val="222222"/>
        </a:solidFill>
      </p:bgPr>
    </p:bg>
    <p:spTree>
      <p:nvGrpSpPr>
        <p:cNvPr id="1" name=""/>
        <p:cNvGrpSpPr/>
        <p:nvPr/>
      </p:nvGrpSpPr>
      <p:grpSpPr>
        <a:xfrm>
          <a:off x="0" y="0"/>
          <a:ext cx="0" cy="0"/>
          <a:chOff x="0" y="0"/>
          <a:chExt cx="0" cy="0"/>
        </a:xfrm>
      </p:grpSpPr>
      <p:sp>
        <p:nvSpPr>
          <p:cNvPr id="97" name="Shape 97"/>
          <p:cNvSpPr/>
          <p:nvPr>
            <p:ph type="body" sz="quarter" idx="13"/>
          </p:nvPr>
        </p:nvSpPr>
        <p:spPr>
          <a:xfrm>
            <a:off x="406400" y="457200"/>
            <a:ext cx="11176000" cy="457200"/>
          </a:xfrm>
          <a:prstGeom prst="rect">
            <a:avLst/>
          </a:prstGeom>
        </p:spPr>
        <p:txBody>
          <a:bodyPr anchor="b">
            <a:spAutoFit/>
          </a:bodyPr>
          <a:lstStyle>
            <a:lvl1pPr marL="0" indent="0" defTabSz="457200">
              <a:lnSpc>
                <a:spcPct val="80000"/>
              </a:lnSpc>
              <a:spcBef>
                <a:spcPts val="0"/>
              </a:spcBef>
              <a:buClrTx/>
              <a:buSzTx/>
              <a:buFontTx/>
              <a:buNone/>
              <a:defRPr cap="all" spc="120" sz="2400">
                <a:latin typeface="DIN Alternate"/>
                <a:ea typeface="DIN Alternate"/>
                <a:cs typeface="DIN Alternate"/>
                <a:sym typeface="DIN Alternate"/>
              </a:defRPr>
            </a:lvl1pPr>
          </a:lstStyle>
          <a:p>
            <a:pPr/>
            <a:r>
              <a:t>Text</a:t>
            </a:r>
          </a:p>
        </p:txBody>
      </p:sp>
      <p:sp>
        <p:nvSpPr>
          <p:cNvPr id="98" name="Shape 98"/>
          <p:cNvSpPr/>
          <p:nvPr>
            <p:ph type="pic" sz="half" idx="14"/>
          </p:nvPr>
        </p:nvSpPr>
        <p:spPr>
          <a:xfrm>
            <a:off x="7112000" y="1536700"/>
            <a:ext cx="5486400" cy="7797800"/>
          </a:xfrm>
          <a:prstGeom prst="rect">
            <a:avLst/>
          </a:prstGeom>
        </p:spPr>
        <p:txBody>
          <a:bodyPr lIns="91439" tIns="45719" rIns="91439" bIns="45719">
            <a:noAutofit/>
          </a:bodyPr>
          <a:lstStyle/>
          <a:p>
            <a:pPr/>
          </a:p>
        </p:txBody>
      </p:sp>
      <p:sp>
        <p:nvSpPr>
          <p:cNvPr id="99" name="Shape 99"/>
          <p:cNvSpPr/>
          <p:nvPr>
            <p:ph type="title"/>
          </p:nvPr>
        </p:nvSpPr>
        <p:spPr>
          <a:xfrm>
            <a:off x="406400" y="1536700"/>
            <a:ext cx="6299200" cy="723900"/>
          </a:xfrm>
          <a:prstGeom prst="rect">
            <a:avLst/>
          </a:prstGeom>
        </p:spPr>
        <p:txBody>
          <a:bodyPr/>
          <a:lstStyle/>
          <a:p>
            <a:pPr/>
            <a:r>
              <a:t>Title Text</a:t>
            </a:r>
          </a:p>
        </p:txBody>
      </p:sp>
      <p:sp>
        <p:nvSpPr>
          <p:cNvPr id="100" name="Shape 100"/>
          <p:cNvSpPr/>
          <p:nvPr>
            <p:ph type="body" sz="half" idx="1"/>
          </p:nvPr>
        </p:nvSpPr>
        <p:spPr>
          <a:xfrm>
            <a:off x="406400" y="2743200"/>
            <a:ext cx="6299200" cy="6108700"/>
          </a:xfrm>
          <a:prstGeom prst="rect">
            <a:avLst/>
          </a:prstGeom>
        </p:spPr>
        <p:txBody>
          <a:bodyPr/>
          <a:lstStyle>
            <a:lvl1pPr>
              <a:buClr>
                <a:schemeClr val="accent1"/>
              </a:buClr>
              <a:buChar char="▸"/>
              <a:defRPr sz="2800"/>
            </a:lvl1pPr>
            <a:lvl2pPr>
              <a:buClr>
                <a:schemeClr val="accent1"/>
              </a:buClr>
              <a:buChar char="▸"/>
              <a:defRPr sz="2800"/>
            </a:lvl2pPr>
            <a:lvl3pPr>
              <a:buClr>
                <a:schemeClr val="accent1"/>
              </a:buClr>
              <a:buChar char="▸"/>
              <a:defRPr sz="2800"/>
            </a:lvl3pPr>
            <a:lvl4pPr>
              <a:buClr>
                <a:schemeClr val="accent1"/>
              </a:buClr>
              <a:buChar char="▸"/>
              <a:defRPr sz="2800"/>
            </a:lvl4pPr>
            <a:lvl5pPr>
              <a:buClr>
                <a:schemeClr val="accent1"/>
              </a:buClr>
              <a:buChar char="▸"/>
              <a:defRPr sz="2800"/>
            </a:lvl5pPr>
          </a:lstStyle>
          <a:p>
            <a:pPr/>
            <a:r>
              <a:t>Body Level One</a:t>
            </a:r>
          </a:p>
          <a:p>
            <a:pPr lvl="1"/>
            <a:r>
              <a:t>Body Level Two</a:t>
            </a:r>
          </a:p>
          <a:p>
            <a:pPr lvl="2"/>
            <a:r>
              <a:t>Body Level Three</a:t>
            </a:r>
          </a:p>
          <a:p>
            <a:pPr lvl="3"/>
            <a:r>
              <a:t>Body Level Four</a:t>
            </a:r>
          </a:p>
          <a:p>
            <a:pPr lvl="4"/>
            <a:r>
              <a:t>Body Level Five</a:t>
            </a:r>
          </a:p>
        </p:txBody>
      </p:sp>
      <p:sp>
        <p:nvSpPr>
          <p:cNvPr id="101" name="Shape 10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nvSpPr>
        <p:spPr>
          <a:xfrm flipV="1">
            <a:off x="406400" y="993160"/>
            <a:ext cx="12192000" cy="263"/>
          </a:xfrm>
          <a:prstGeom prst="line">
            <a:avLst/>
          </a:prstGeom>
          <a:ln w="25400">
            <a:solidFill>
              <a:srgbClr val="A6AAA9"/>
            </a:solidFill>
            <a:miter lim="400000"/>
          </a:ln>
        </p:spPr>
        <p:txBody>
          <a:bodyPr lIns="50800" tIns="50800" rIns="50800" bIns="50800" anchor="ctr"/>
          <a:lstStyle/>
          <a:p>
            <a:pPr defTabSz="457200">
              <a:spcBef>
                <a:spcPts val="0"/>
              </a:spcBef>
              <a:defRPr sz="1200">
                <a:solidFill>
                  <a:srgbClr val="000000"/>
                </a:solidFill>
                <a:latin typeface="Helvetica"/>
                <a:ea typeface="Helvetica"/>
                <a:cs typeface="Helvetica"/>
                <a:sym typeface="Helvetica"/>
              </a:defRPr>
            </a:pPr>
          </a:p>
        </p:txBody>
      </p:sp>
      <p:sp>
        <p:nvSpPr>
          <p:cNvPr id="3" name="Shape 3"/>
          <p:cNvSpPr/>
          <p:nvPr>
            <p:ph type="title"/>
          </p:nvPr>
        </p:nvSpPr>
        <p:spPr>
          <a:xfrm>
            <a:off x="406400" y="1536700"/>
            <a:ext cx="12192000" cy="7239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Title Text</a:t>
            </a:r>
          </a:p>
        </p:txBody>
      </p:sp>
      <p:sp>
        <p:nvSpPr>
          <p:cNvPr id="4" name="Shape 4"/>
          <p:cNvSpPr/>
          <p:nvPr/>
        </p:nvSpPr>
        <p:spPr>
          <a:xfrm>
            <a:off x="10407014" y="9299503"/>
            <a:ext cx="2596389" cy="462282"/>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ctr">
              <a:lnSpc>
                <a:spcPct val="80000"/>
              </a:lnSpc>
              <a:spcBef>
                <a:spcPts val="0"/>
              </a:spcBef>
              <a:defRPr cap="all" sz="2800">
                <a:solidFill>
                  <a:srgbClr val="FFFFFF"/>
                </a:solidFill>
                <a:latin typeface="+mn-lt"/>
                <a:ea typeface="+mn-ea"/>
                <a:cs typeface="+mn-cs"/>
                <a:sym typeface="DIN Condensed"/>
              </a:defRPr>
            </a:lvl1pPr>
          </a:lstStyle>
          <a:p>
            <a:pPr/>
            <a:r>
              <a:t>Mahdi Hasheminejad</a:t>
            </a:r>
          </a:p>
        </p:txBody>
      </p:sp>
      <p:sp>
        <p:nvSpPr>
          <p:cNvPr id="5" name="Shape 5"/>
          <p:cNvSpPr/>
          <p:nvPr>
            <p:ph type="sldNum" sz="quarter" idx="2"/>
          </p:nvPr>
        </p:nvSpPr>
        <p:spPr>
          <a:xfrm>
            <a:off x="12186622" y="431800"/>
            <a:ext cx="406897" cy="457200"/>
          </a:xfrm>
          <a:prstGeom prst="rect">
            <a:avLst/>
          </a:prstGeom>
          <a:ln w="12700">
            <a:miter lim="400000"/>
          </a:ln>
        </p:spPr>
        <p:txBody>
          <a:bodyPr wrap="none" lIns="50800" tIns="50800" rIns="50800" bIns="50800">
            <a:spAutoFit/>
          </a:bodyPr>
          <a:lstStyle>
            <a:lvl1pPr algn="r">
              <a:lnSpc>
                <a:spcPct val="80000"/>
              </a:lnSpc>
              <a:spcBef>
                <a:spcPts val="0"/>
              </a:spcBef>
              <a:defRPr sz="2400">
                <a:latin typeface="DIN Alternate"/>
                <a:ea typeface="DIN Alternate"/>
                <a:cs typeface="DIN Alternate"/>
                <a:sym typeface="DIN Alternate"/>
              </a:defRPr>
            </a:lvl1pPr>
          </a:lstStyle>
          <a:p>
            <a:pPr/>
            <a:fld id="{86CB4B4D-7CA3-9044-876B-883B54F8677D}" type="slidenum"/>
          </a:p>
        </p:txBody>
      </p:sp>
      <p:sp>
        <p:nvSpPr>
          <p:cNvPr id="6" name="Shape 6"/>
          <p:cNvSpPr/>
          <p:nvPr>
            <p:ph type="body" idx="1"/>
          </p:nvPr>
        </p:nvSpPr>
        <p:spPr>
          <a:xfrm>
            <a:off x="406400" y="2743200"/>
            <a:ext cx="12192000" cy="61087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Tree>
  </p:cSld>
  <p:clrMap bg1="dk1" tx1="lt1" bg2="dk2" tx2="lt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1pPr>
      <a:lvl2pPr marL="0" marR="0" indent="2286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2pPr>
      <a:lvl3pPr marL="0" marR="0" indent="4572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3pPr>
      <a:lvl4pPr marL="0" marR="0" indent="6858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4pPr>
      <a:lvl5pPr marL="0" marR="0" indent="9144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5pPr>
      <a:lvl6pPr marL="0" marR="0" indent="11430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6pPr>
      <a:lvl7pPr marL="0" marR="0" indent="13716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7pPr>
      <a:lvl8pPr marL="0" marR="0" indent="16002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8pPr>
      <a:lvl9pPr marL="0" marR="0" indent="1828800" algn="l" defTabSz="584200" rtl="0" latinLnBrk="0">
        <a:lnSpc>
          <a:spcPct val="80000"/>
        </a:lnSpc>
        <a:spcBef>
          <a:spcPts val="2800"/>
        </a:spcBef>
        <a:spcAft>
          <a:spcPts val="0"/>
        </a:spcAft>
        <a:buClrTx/>
        <a:buSzTx/>
        <a:buFontTx/>
        <a:buNone/>
        <a:tabLst/>
        <a:defRPr b="0" baseline="0" cap="all" i="0" spc="0" strike="noStrike" sz="6000" u="none">
          <a:ln>
            <a:noFill/>
          </a:ln>
          <a:solidFill>
            <a:schemeClr val="accent1"/>
          </a:solidFill>
          <a:uFillTx/>
          <a:latin typeface="+mn-lt"/>
          <a:ea typeface="+mn-ea"/>
          <a:cs typeface="+mn-cs"/>
          <a:sym typeface="DIN Condensed"/>
        </a:defRPr>
      </a:lvl9pPr>
    </p:titleStyle>
    <p:bodyStyle>
      <a:lvl1pPr marL="444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1pPr>
      <a:lvl2pPr marL="889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2pPr>
      <a:lvl3pPr marL="1333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3pPr>
      <a:lvl4pPr marL="1778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4pPr>
      <a:lvl5pPr marL="2222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5pPr>
      <a:lvl6pPr marL="2667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6pPr>
      <a:lvl7pPr marL="3111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7pPr>
      <a:lvl8pPr marL="35560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8pPr>
      <a:lvl9pPr marL="4000500" marR="0" indent="-444500" algn="l" defTabSz="584200" latinLnBrk="0">
        <a:lnSpc>
          <a:spcPct val="100000"/>
        </a:lnSpc>
        <a:spcBef>
          <a:spcPts val="2800"/>
        </a:spcBef>
        <a:spcAft>
          <a:spcPts val="0"/>
        </a:spcAft>
        <a:buClr>
          <a:schemeClr val="accent1">
            <a:satOff val="-4060"/>
          </a:schemeClr>
        </a:buClr>
        <a:buSzPct val="104999"/>
        <a:buFont typeface="Avenir Next"/>
        <a:buChar char="‣"/>
        <a:tabLst/>
        <a:defRPr b="0" baseline="0" cap="none" i="0" spc="0" strike="noStrike" sz="3400" u="none">
          <a:ln>
            <a:noFill/>
          </a:ln>
          <a:solidFill>
            <a:srgbClr val="838787"/>
          </a:solidFill>
          <a:uFillTx/>
          <a:latin typeface="Avenir Next Medium"/>
          <a:ea typeface="Avenir Next Medium"/>
          <a:cs typeface="Avenir Next Medium"/>
          <a:sym typeface="Avenir Next Medium"/>
        </a:defRPr>
      </a:lvl9pPr>
    </p:bodyStyle>
    <p:otherStyle>
      <a:lvl1pPr marL="0" marR="0" indent="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1pPr>
      <a:lvl2pPr marL="0" marR="0" indent="228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2pPr>
      <a:lvl3pPr marL="0" marR="0" indent="457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3pPr>
      <a:lvl4pPr marL="0" marR="0" indent="685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4pPr>
      <a:lvl5pPr marL="0" marR="0" indent="9144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5pPr>
      <a:lvl6pPr marL="0" marR="0" indent="11430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6pPr>
      <a:lvl7pPr marL="0" marR="0" indent="13716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7pPr>
      <a:lvl8pPr marL="0" marR="0" indent="16002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8pPr>
      <a:lvl9pPr marL="0" marR="0" indent="1828800" algn="r" defTabSz="584200" latinLnBrk="0">
        <a:lnSpc>
          <a:spcPct val="80000"/>
        </a:lnSpc>
        <a:spcBef>
          <a:spcPts val="0"/>
        </a:spcBef>
        <a:spcAft>
          <a:spcPts val="0"/>
        </a:spcAft>
        <a:buClrTx/>
        <a:buSzTx/>
        <a:buFontTx/>
        <a:buNone/>
        <a:tabLst/>
        <a:defRPr b="0" baseline="0" cap="none" i="0" spc="0" strike="noStrike" sz="2400" u="none">
          <a:ln>
            <a:noFill/>
          </a:ln>
          <a:solidFill>
            <a:schemeClr val="tx1"/>
          </a:solidFill>
          <a:uFillTx/>
          <a:latin typeface="+mn-lt"/>
          <a:ea typeface="+mn-ea"/>
          <a:cs typeface="+mn-cs"/>
          <a:sym typeface="DIN Alternate"/>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gif"/></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gif"/></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image" Target="../media/image6.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3.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gif"/></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gif"/></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9" name="Shape 179"/>
          <p:cNvSpPr/>
          <p:nvPr>
            <p:ph type="ctrTitle"/>
          </p:nvPr>
        </p:nvSpPr>
        <p:spPr>
          <a:prstGeom prst="rect">
            <a:avLst/>
          </a:prstGeom>
        </p:spPr>
        <p:txBody>
          <a:bodyPr/>
          <a:lstStyle>
            <a:lvl1pPr defTabSz="350520">
              <a:defRPr sz="10200"/>
            </a:lvl1pPr>
          </a:lstStyle>
          <a:p>
            <a:pPr/>
            <a:r>
              <a:t>Content Security Policy (CSP)</a:t>
            </a:r>
          </a:p>
        </p:txBody>
      </p:sp>
      <p:sp>
        <p:nvSpPr>
          <p:cNvPr id="180" name="Shape 180"/>
          <p:cNvSpPr/>
          <p:nvPr>
            <p:ph type="subTitle" sz="quarter" idx="1"/>
          </p:nvPr>
        </p:nvSpPr>
        <p:spPr>
          <a:prstGeom prst="rect">
            <a:avLst/>
          </a:prstGeom>
        </p:spPr>
        <p:txBody>
          <a:bodyPr/>
          <a:lstStyle/>
          <a:p>
            <a:pPr/>
            <a:r>
              <a:t>Solving XSS once and for all</a:t>
            </a:r>
          </a:p>
        </p:txBody>
      </p:sp>
      <p:sp>
        <p:nvSpPr>
          <p:cNvPr id="181" name="Shape 181"/>
          <p:cNvSpPr/>
          <p:nvPr>
            <p:ph type="sldNum" sz="quarter" idx="2"/>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9" name="Shape 229"/>
          <p:cNvSpPr/>
          <p:nvPr>
            <p:ph type="body" idx="13"/>
          </p:nvPr>
        </p:nvSpPr>
        <p:spPr>
          <a:prstGeom prst="rect">
            <a:avLst/>
          </a:prstGeom>
        </p:spPr>
        <p:txBody>
          <a:bodyPr/>
          <a:lstStyle/>
          <a:p>
            <a:pPr/>
          </a:p>
        </p:txBody>
      </p:sp>
      <p:sp>
        <p:nvSpPr>
          <p:cNvPr id="230" name="Shape 230"/>
          <p:cNvSpPr/>
          <p:nvPr>
            <p:ph type="title"/>
          </p:nvPr>
        </p:nvSpPr>
        <p:spPr>
          <a:prstGeom prst="rect">
            <a:avLst/>
          </a:prstGeom>
        </p:spPr>
        <p:txBody>
          <a:bodyPr/>
          <a:lstStyle>
            <a:lvl1pPr defTabSz="467359">
              <a:spcBef>
                <a:spcPts val="2200"/>
              </a:spcBef>
              <a:defRPr sz="4800"/>
            </a:lvl1pPr>
          </a:lstStyle>
          <a:p>
            <a:pPr/>
            <a:r>
              <a:t>Reporting</a:t>
            </a:r>
          </a:p>
        </p:txBody>
      </p:sp>
      <p:sp>
        <p:nvSpPr>
          <p:cNvPr id="231" name="Shape 231"/>
          <p:cNvSpPr/>
          <p:nvPr>
            <p:ph type="body" idx="1"/>
          </p:nvPr>
        </p:nvSpPr>
        <p:spPr>
          <a:prstGeom prst="rect">
            <a:avLst/>
          </a:prstGeom>
        </p:spPr>
        <p:txBody>
          <a:bodyPr/>
          <a:lstStyle/>
          <a:p>
            <a:pPr/>
            <a:r>
              <a:t>Configure a report-uri to receive CSP exceptions</a:t>
            </a:r>
          </a:p>
          <a:p>
            <a:pPr/>
            <a:r>
              <a:t>Can be “Report-Only” mode</a:t>
            </a:r>
          </a:p>
          <a:p>
            <a:pPr lvl="1"/>
            <a:r>
              <a:t>Get the report but don’t block anything</a:t>
            </a:r>
          </a:p>
          <a:p>
            <a:pPr lvl="1"/>
            <a:r>
              <a:t>Risk-free way of getting started with CSP</a:t>
            </a:r>
          </a:p>
          <a:p>
            <a:pPr/>
            <a:r>
              <a:t>Violations can be handled on client-side</a:t>
            </a:r>
          </a:p>
        </p:txBody>
      </p:sp>
      <p:sp>
        <p:nvSpPr>
          <p:cNvPr id="232" name="Shape 232"/>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33" name="pasted-image.png"/>
          <p:cNvPicPr>
            <a:picLocks noChangeAspect="1"/>
          </p:cNvPicPr>
          <p:nvPr/>
        </p:nvPicPr>
        <p:blipFill>
          <a:blip r:embed="rId2">
            <a:extLst/>
          </a:blip>
          <a:stretch>
            <a:fillRect/>
          </a:stretch>
        </p:blipFill>
        <p:spPr>
          <a:xfrm>
            <a:off x="1096572" y="7449492"/>
            <a:ext cx="10811656" cy="1288108"/>
          </a:xfrm>
          <a:prstGeom prst="rect">
            <a:avLst/>
          </a:prstGeom>
          <a:ln w="25400">
            <a:miter lim="400000"/>
          </a:ln>
          <a:effectLst>
            <a:reflection blurRad="0" stA="82330" stPos="0" endA="0" endPos="40000" dist="0" dir="5400000" fadeDir="5400000" sx="100000" sy="-100000" kx="0" ky="0" algn="bl" rotWithShape="0"/>
          </a:effectLst>
        </p:spPr>
      </p:pic>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5" name="Shape 235"/>
          <p:cNvSpPr/>
          <p:nvPr>
            <p:ph type="title"/>
          </p:nvPr>
        </p:nvSpPr>
        <p:spPr>
          <a:xfrm>
            <a:off x="351259" y="603150"/>
            <a:ext cx="12302283" cy="1165425"/>
          </a:xfrm>
          <a:prstGeom prst="rect">
            <a:avLst/>
          </a:prstGeom>
        </p:spPr>
        <p:txBody>
          <a:bodyPr/>
          <a:lstStyle>
            <a:lvl1pPr algn="ctr" defTabSz="286258">
              <a:defRPr sz="8330"/>
            </a:lvl1pPr>
          </a:lstStyle>
          <a:p>
            <a:pPr/>
            <a:r>
              <a:t>Demo time</a:t>
            </a:r>
          </a:p>
        </p:txBody>
      </p:sp>
      <p:sp>
        <p:nvSpPr>
          <p:cNvPr id="236" name="Shape 236"/>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37" name="Shape 237"/>
          <p:cNvSpPr/>
          <p:nvPr/>
        </p:nvSpPr>
        <p:spPr>
          <a:xfrm>
            <a:off x="34798" y="9290050"/>
            <a:ext cx="949707"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Step13</a:t>
            </a:r>
          </a:p>
        </p:txBody>
      </p:sp>
      <p:pic>
        <p:nvPicPr>
          <p:cNvPr id="238" name="giphy.gif"/>
          <p:cNvPicPr>
            <a:picLocks noChangeAspect="0"/>
          </p:cNvPicPr>
          <p:nvPr/>
        </p:nvPicPr>
        <p:blipFill>
          <a:blip r:embed="rId2">
            <a:extLst/>
          </a:blip>
          <a:stretch>
            <a:fillRect/>
          </a:stretch>
        </p:blipFill>
        <p:spPr>
          <a:xfrm>
            <a:off x="1796097" y="2909560"/>
            <a:ext cx="9412606" cy="4706303"/>
          </a:xfrm>
          <a:prstGeom prst="rect">
            <a:avLst/>
          </a:prstGeom>
          <a:ln w="12700">
            <a:miter lim="400000"/>
          </a:ln>
        </p:spPr>
      </p:pic>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40" name="Shape 240"/>
          <p:cNvSpPr/>
          <p:nvPr>
            <p:ph type="title"/>
          </p:nvPr>
        </p:nvSpPr>
        <p:spPr>
          <a:xfrm>
            <a:off x="351259" y="603150"/>
            <a:ext cx="12302283" cy="1165425"/>
          </a:xfrm>
          <a:prstGeom prst="rect">
            <a:avLst/>
          </a:prstGeom>
        </p:spPr>
        <p:txBody>
          <a:bodyPr/>
          <a:lstStyle>
            <a:lvl1pPr algn="ctr" defTabSz="286258">
              <a:defRPr sz="8330"/>
            </a:lvl1pPr>
          </a:lstStyle>
          <a:p>
            <a:pPr/>
            <a:r>
              <a:t>Questions?</a:t>
            </a:r>
          </a:p>
        </p:txBody>
      </p:sp>
      <p:sp>
        <p:nvSpPr>
          <p:cNvPr id="241" name="Shape 241"/>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42" name="nope.gif"/>
          <p:cNvPicPr>
            <a:picLocks noChangeAspect="0"/>
          </p:cNvPicPr>
          <p:nvPr/>
        </p:nvPicPr>
        <p:blipFill>
          <a:blip r:embed="rId2">
            <a:extLst/>
          </a:blip>
          <a:stretch>
            <a:fillRect/>
          </a:stretch>
        </p:blipFill>
        <p:spPr>
          <a:xfrm>
            <a:off x="2006991" y="2711450"/>
            <a:ext cx="8990818" cy="5092700"/>
          </a:xfrm>
          <a:prstGeom prst="rect">
            <a:avLst/>
          </a:prstGeom>
          <a:ln w="12700">
            <a:miter lim="400000"/>
          </a:ln>
        </p:spPr>
      </p:pic>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4" name="pasted-image.png"/>
          <p:cNvPicPr>
            <a:picLocks noChangeAspect="1"/>
          </p:cNvPicPr>
          <p:nvPr>
            <p:ph type="pic" idx="13"/>
          </p:nvPr>
        </p:nvPicPr>
        <p:blipFill>
          <a:blip r:embed="rId2">
            <a:extLst/>
          </a:blip>
          <a:srcRect l="0" t="787" r="0" b="787"/>
          <a:stretch>
            <a:fillRect/>
          </a:stretch>
        </p:blipFill>
        <p:spPr>
          <a:prstGeom prst="rect">
            <a:avLst/>
          </a:prstGeom>
        </p:spPr>
      </p:pic>
      <p:sp>
        <p:nvSpPr>
          <p:cNvPr id="245" name="Shape 245"/>
          <p:cNvSpPr/>
          <p:nvPr>
            <p:ph type="sldNum" sz="quarter" idx="2"/>
          </p:nvPr>
        </p:nvSpPr>
        <p:spPr>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3" name="Shape 183"/>
          <p:cNvSpPr/>
          <p:nvPr>
            <p:ph type="body" idx="13"/>
          </p:nvPr>
        </p:nvSpPr>
        <p:spPr>
          <a:prstGeom prst="rect">
            <a:avLst/>
          </a:prstGeom>
        </p:spPr>
        <p:txBody>
          <a:bodyPr/>
          <a:lstStyle/>
          <a:p>
            <a:pPr/>
          </a:p>
        </p:txBody>
      </p:sp>
      <p:sp>
        <p:nvSpPr>
          <p:cNvPr id="184" name="Shape 184"/>
          <p:cNvSpPr/>
          <p:nvPr>
            <p:ph type="title"/>
          </p:nvPr>
        </p:nvSpPr>
        <p:spPr>
          <a:prstGeom prst="rect">
            <a:avLst/>
          </a:prstGeom>
        </p:spPr>
        <p:txBody>
          <a:bodyPr/>
          <a:lstStyle>
            <a:lvl1pPr defTabSz="467359">
              <a:spcBef>
                <a:spcPts val="2200"/>
              </a:spcBef>
              <a:defRPr sz="4800"/>
            </a:lvl1pPr>
          </a:lstStyle>
          <a:p>
            <a:pPr/>
            <a:r>
              <a:t>Content Security Policy in a nutshell</a:t>
            </a:r>
          </a:p>
        </p:txBody>
      </p:sp>
      <p:sp>
        <p:nvSpPr>
          <p:cNvPr id="185" name="Shape 185"/>
          <p:cNvSpPr/>
          <p:nvPr>
            <p:ph type="body" idx="1"/>
          </p:nvPr>
        </p:nvSpPr>
        <p:spPr>
          <a:prstGeom prst="rect">
            <a:avLst/>
          </a:prstGeom>
        </p:spPr>
        <p:txBody>
          <a:bodyPr/>
          <a:lstStyle/>
          <a:p>
            <a:pPr/>
            <a:r>
              <a:t>Set of </a:t>
            </a:r>
            <a:r>
              <a:rPr>
                <a:solidFill>
                  <a:srgbClr val="FFFFFF"/>
                </a:solidFill>
              </a:rPr>
              <a:t>rules</a:t>
            </a:r>
            <a:r>
              <a:t> governing the types of </a:t>
            </a:r>
            <a:r>
              <a:rPr>
                <a:solidFill>
                  <a:srgbClr val="FFFFFF"/>
                </a:solidFill>
              </a:rPr>
              <a:t>content</a:t>
            </a:r>
            <a:r>
              <a:t> that can be </a:t>
            </a:r>
            <a:r>
              <a:rPr>
                <a:solidFill>
                  <a:srgbClr val="FFFFFF"/>
                </a:solidFill>
              </a:rPr>
              <a:t>loaded and executed</a:t>
            </a:r>
            <a:r>
              <a:t> on the </a:t>
            </a:r>
            <a:r>
              <a:rPr>
                <a:solidFill>
                  <a:srgbClr val="FFFFFF"/>
                </a:solidFill>
              </a:rPr>
              <a:t>browser</a:t>
            </a:r>
          </a:p>
          <a:p>
            <a:pPr lvl="1"/>
            <a:r>
              <a:t>Basically a whitelist of scripts enforced on browser</a:t>
            </a:r>
          </a:p>
          <a:p>
            <a:pPr lvl="1"/>
            <a:r>
              <a:t>Defined via an HTTP header or &lt;meta /&gt; tag</a:t>
            </a:r>
          </a:p>
        </p:txBody>
      </p:sp>
      <p:sp>
        <p:nvSpPr>
          <p:cNvPr id="186" name="Shape 186"/>
          <p:cNvSpPr/>
          <p:nvPr>
            <p:ph type="sldNum" sz="quarter" idx="2"/>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187" name="pasted-image.png"/>
          <p:cNvPicPr>
            <a:picLocks noChangeAspect="1"/>
          </p:cNvPicPr>
          <p:nvPr/>
        </p:nvPicPr>
        <p:blipFill>
          <a:blip r:embed="rId2">
            <a:extLst/>
          </a:blip>
          <a:stretch>
            <a:fillRect/>
          </a:stretch>
        </p:blipFill>
        <p:spPr>
          <a:xfrm>
            <a:off x="4914755" y="6147073"/>
            <a:ext cx="3175290" cy="3331247"/>
          </a:xfrm>
          <a:prstGeom prst="rect">
            <a:avLst/>
          </a:prstGeom>
          <a:ln w="12700">
            <a:miter lim="400000"/>
          </a:ln>
        </p:spPr>
      </p:pic>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9" name="Shape 189"/>
          <p:cNvSpPr/>
          <p:nvPr>
            <p:ph type="body" idx="13"/>
          </p:nvPr>
        </p:nvSpPr>
        <p:spPr>
          <a:prstGeom prst="rect">
            <a:avLst/>
          </a:prstGeom>
        </p:spPr>
        <p:txBody>
          <a:bodyPr/>
          <a:lstStyle/>
          <a:p>
            <a:pPr/>
          </a:p>
        </p:txBody>
      </p:sp>
      <p:sp>
        <p:nvSpPr>
          <p:cNvPr id="190" name="Shape 190"/>
          <p:cNvSpPr/>
          <p:nvPr>
            <p:ph type="title"/>
          </p:nvPr>
        </p:nvSpPr>
        <p:spPr>
          <a:prstGeom prst="rect">
            <a:avLst/>
          </a:prstGeom>
        </p:spPr>
        <p:txBody>
          <a:bodyPr/>
          <a:lstStyle>
            <a:lvl1pPr defTabSz="467359">
              <a:spcBef>
                <a:spcPts val="2200"/>
              </a:spcBef>
              <a:defRPr sz="4800"/>
            </a:lvl1pPr>
          </a:lstStyle>
          <a:p>
            <a:pPr/>
            <a:r>
              <a:t>CSP Adoption</a:t>
            </a:r>
          </a:p>
        </p:txBody>
      </p:sp>
      <p:sp>
        <p:nvSpPr>
          <p:cNvPr id="191" name="Shape 191"/>
          <p:cNvSpPr/>
          <p:nvPr>
            <p:ph type="body" idx="1"/>
          </p:nvPr>
        </p:nvSpPr>
        <p:spPr>
          <a:prstGeom prst="rect">
            <a:avLst/>
          </a:prstGeom>
        </p:spPr>
        <p:txBody>
          <a:bodyPr/>
          <a:lstStyle/>
          <a:p>
            <a:pPr marL="342264" indent="-342264" defTabSz="449833">
              <a:spcBef>
                <a:spcPts val="2100"/>
              </a:spcBef>
              <a:defRPr sz="2618"/>
            </a:pPr>
            <a:r>
              <a:t>Browser support [1]</a:t>
            </a:r>
          </a:p>
          <a:p>
            <a:pPr lvl="1" marL="684529" indent="-342264" defTabSz="449833">
              <a:spcBef>
                <a:spcPts val="2100"/>
              </a:spcBef>
              <a:defRPr sz="2618"/>
            </a:pPr>
            <a:r>
              <a:t>Standard was published in 2014 and quickly picked up by major browsers</a:t>
            </a:r>
          </a:p>
          <a:p>
            <a:pPr lvl="1" marL="684529" indent="-342264" defTabSz="449833">
              <a:spcBef>
                <a:spcPts val="2100"/>
              </a:spcBef>
              <a:defRPr sz="2618"/>
            </a:pPr>
            <a:r>
              <a:t>1.0 Available (Global: 91.74%, Australia: 97.08%)</a:t>
            </a:r>
          </a:p>
          <a:p>
            <a:pPr lvl="1" marL="684529" indent="-342264" defTabSz="449833">
              <a:spcBef>
                <a:spcPts val="2100"/>
              </a:spcBef>
              <a:defRPr sz="2618"/>
            </a:pPr>
            <a:r>
              <a:t>2.0 Available (Global: 71.16%, Australia: 79.85%)</a:t>
            </a:r>
          </a:p>
          <a:p>
            <a:pPr lvl="1" marL="684529" indent="-342264" defTabSz="449833">
              <a:spcBef>
                <a:spcPts val="2100"/>
              </a:spcBef>
              <a:defRPr sz="2618"/>
            </a:pPr>
            <a:r>
              <a:t>3.0 Under development</a:t>
            </a:r>
          </a:p>
          <a:p>
            <a:pPr marL="342264" indent="-342264" defTabSz="449833">
              <a:spcBef>
                <a:spcPts val="2100"/>
              </a:spcBef>
              <a:defRPr sz="2618"/>
            </a:pPr>
            <a:r>
              <a:t>Global Usage [2]</a:t>
            </a:r>
          </a:p>
          <a:p>
            <a:pPr lvl="1" marL="684529" indent="-342264" defTabSz="449833">
              <a:spcBef>
                <a:spcPts val="2100"/>
              </a:spcBef>
              <a:defRPr sz="2618"/>
            </a:pPr>
            <a:r>
              <a:t>About 3.7% of URLs</a:t>
            </a:r>
          </a:p>
          <a:p>
            <a:pPr lvl="1" marL="684529" indent="-342264" defTabSz="449833">
              <a:spcBef>
                <a:spcPts val="2100"/>
              </a:spcBef>
              <a:defRPr sz="2618"/>
            </a:pPr>
            <a:r>
              <a:t>About 0.16% of domains</a:t>
            </a:r>
          </a:p>
        </p:txBody>
      </p:sp>
      <p:sp>
        <p:nvSpPr>
          <p:cNvPr id="192" name="Shape 192"/>
          <p:cNvSpPr/>
          <p:nvPr>
            <p:ph type="sldNum" sz="quarter" idx="2"/>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193" name="Shape 193"/>
          <p:cNvSpPr/>
          <p:nvPr/>
        </p:nvSpPr>
        <p:spPr>
          <a:xfrm>
            <a:off x="309226" y="8864881"/>
            <a:ext cx="12587860" cy="42164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nSpc>
                <a:spcPct val="10000"/>
              </a:lnSpc>
              <a:spcBef>
                <a:spcPts val="1200"/>
              </a:spcBef>
              <a:defRPr sz="900"/>
            </a:pPr>
            <a:r>
              <a:t>[1]: </a:t>
            </a:r>
            <a:r>
              <a:rPr>
                <a:solidFill>
                  <a:srgbClr val="FFFFFF"/>
                </a:solidFill>
              </a:rPr>
              <a:t>http://caniuse.com/</a:t>
            </a:r>
          </a:p>
          <a:p>
            <a:pPr>
              <a:lnSpc>
                <a:spcPct val="10000"/>
              </a:lnSpc>
              <a:spcBef>
                <a:spcPts val="1200"/>
              </a:spcBef>
              <a:defRPr sz="900"/>
            </a:pPr>
            <a:r>
              <a:t>[2]: </a:t>
            </a:r>
            <a:r>
              <a:rPr>
                <a:solidFill>
                  <a:srgbClr val="FFFFFF"/>
                </a:solidFill>
              </a:rPr>
              <a:t>Weichselbaum, Lukas, et al. "Csp is dead, long live csp! on the insecurity of whitelists and the future of content security policy." Proceedings of the 2016 ACM SIGSAC Conference on Computer and Communications Security. ACM, 2016.</a:t>
            </a:r>
          </a:p>
        </p:txBody>
      </p:sp>
      <p:pic>
        <p:nvPicPr>
          <p:cNvPr id="194" name="pasted-image.png"/>
          <p:cNvPicPr>
            <a:picLocks noChangeAspect="1"/>
          </p:cNvPicPr>
          <p:nvPr/>
        </p:nvPicPr>
        <p:blipFill>
          <a:blip r:embed="rId2">
            <a:extLst/>
          </a:blip>
          <a:stretch>
            <a:fillRect/>
          </a:stretch>
        </p:blipFill>
        <p:spPr>
          <a:xfrm>
            <a:off x="9094954" y="5983685"/>
            <a:ext cx="2724749" cy="2724748"/>
          </a:xfrm>
          <a:prstGeom prst="rect">
            <a:avLst/>
          </a:prstGeom>
          <a:ln w="12700">
            <a:miter lim="400000"/>
          </a:ln>
        </p:spPr>
      </p:pic>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1" presetID="2" grpId="1" fill="hold">
                                  <p:stCondLst>
                                    <p:cond delay="0"/>
                                  </p:stCondLst>
                                  <p:iterate type="el" backwards="0">
                                    <p:tmAbs val="0"/>
                                  </p:iterate>
                                  <p:childTnLst>
                                    <p:set>
                                      <p:cBhvr>
                                        <p:cTn id="6" fill="hold"/>
                                        <p:tgtEl>
                                          <p:spTgt spid="194"/>
                                        </p:tgtEl>
                                        <p:attrNameLst>
                                          <p:attrName>style.visibility</p:attrName>
                                        </p:attrNameLst>
                                      </p:cBhvr>
                                      <p:to>
                                        <p:strVal val="visible"/>
                                      </p:to>
                                    </p:set>
                                    <p:anim calcmode="lin" valueType="num">
                                      <p:cBhvr>
                                        <p:cTn id="7" dur="1000" fill="hold"/>
                                        <p:tgtEl>
                                          <p:spTgt spid="194"/>
                                        </p:tgtEl>
                                        <p:attrNameLst>
                                          <p:attrName>ppt_x</p:attrName>
                                        </p:attrNameLst>
                                      </p:cBhvr>
                                      <p:tavLst>
                                        <p:tav tm="0">
                                          <p:val>
                                            <p:strVal val="#ppt_x"/>
                                          </p:val>
                                        </p:tav>
                                        <p:tav tm="100000">
                                          <p:val>
                                            <p:strVal val="#ppt_x"/>
                                          </p:val>
                                        </p:tav>
                                      </p:tavLst>
                                    </p:anim>
                                    <p:anim calcmode="lin" valueType="num">
                                      <p:cBhvr>
                                        <p:cTn id="8" dur="1000" fill="hold"/>
                                        <p:tgtEl>
                                          <p:spTgt spid="194"/>
                                        </p:tgtEl>
                                        <p:attrNameLst>
                                          <p:attrName>ppt_y</p:attrName>
                                        </p:attrNameLst>
                                      </p:cBhvr>
                                      <p:tavLst>
                                        <p:tav tm="0">
                                          <p:val>
                                            <p:strVal val="0-#ppt_h/2"/>
                                          </p:val>
                                        </p:tav>
                                        <p:tav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4" grpId="1"/>
    </p:bldLst>
  </p:timing>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96" name="pasted-image.tiff"/>
          <p:cNvPicPr>
            <a:picLocks noChangeAspect="1"/>
          </p:cNvPicPr>
          <p:nvPr>
            <p:ph type="pic" idx="13"/>
          </p:nvPr>
        </p:nvPicPr>
        <p:blipFill>
          <a:blip r:embed="rId2">
            <a:extLst/>
          </a:blip>
          <a:srcRect l="12222" t="0" r="12222" b="0"/>
          <a:stretch>
            <a:fillRect/>
          </a:stretch>
        </p:blipFill>
        <p:spPr>
          <a:xfrm>
            <a:off x="3063850" y="278042"/>
            <a:ext cx="7307177" cy="5480383"/>
          </a:xfrm>
          <a:prstGeom prst="rect">
            <a:avLst/>
          </a:prstGeom>
        </p:spPr>
      </p:pic>
      <p:sp>
        <p:nvSpPr>
          <p:cNvPr id="197" name="Shape 197"/>
          <p:cNvSpPr/>
          <p:nvPr>
            <p:ph type="body" idx="14"/>
          </p:nvPr>
        </p:nvSpPr>
        <p:spPr>
          <a:prstGeom prst="line">
            <a:avLst/>
          </a:prstGeom>
        </p:spPr>
        <p:txBody>
          <a:bodyPr/>
          <a:lstStyle/>
          <a:p>
            <a:pPr marL="0" indent="0" defTabSz="457200">
              <a:spcBef>
                <a:spcPts val="0"/>
              </a:spcBef>
              <a:buClrTx/>
              <a:buSzTx/>
              <a:buFontTx/>
              <a:buNone/>
              <a:defRPr sz="1200">
                <a:solidFill>
                  <a:srgbClr val="000000"/>
                </a:solidFill>
                <a:latin typeface="Helvetica"/>
                <a:ea typeface="Helvetica"/>
                <a:cs typeface="Helvetica"/>
                <a:sym typeface="Helvetica"/>
              </a:defRPr>
            </a:pPr>
          </a:p>
        </p:txBody>
      </p:sp>
      <p:sp>
        <p:nvSpPr>
          <p:cNvPr id="198" name="Shape 198"/>
          <p:cNvSpPr/>
          <p:nvPr>
            <p:ph type="body" sz="quarter" idx="1"/>
          </p:nvPr>
        </p:nvSpPr>
        <p:spPr>
          <a:xfrm>
            <a:off x="406400" y="6523561"/>
            <a:ext cx="12192000" cy="1803401"/>
          </a:xfrm>
          <a:prstGeom prst="rect">
            <a:avLst/>
          </a:prstGeom>
        </p:spPr>
        <p:txBody>
          <a:bodyPr/>
          <a:lstStyle/>
          <a:p>
            <a:pPr algn="ctr" defTabSz="525779">
              <a:spcBef>
                <a:spcPts val="2500"/>
              </a:spcBef>
              <a:defRPr>
                <a:solidFill>
                  <a:schemeClr val="accent1"/>
                </a:solidFill>
                <a:latin typeface="+mn-lt"/>
                <a:ea typeface="+mn-ea"/>
                <a:cs typeface="+mn-cs"/>
                <a:sym typeface="DIN Condensed"/>
              </a:defRPr>
            </a:pPr>
            <a:r>
              <a:rPr>
                <a:solidFill>
                  <a:schemeClr val="accent5">
                    <a:hueOff val="-180946"/>
                    <a:satOff val="-2351"/>
                    <a:lumOff val="-8716"/>
                  </a:schemeClr>
                </a:solidFill>
              </a:rPr>
              <a:t>Additional</a:t>
            </a:r>
            <a:r>
              <a:t> layer of protection</a:t>
            </a:r>
          </a:p>
          <a:p>
            <a:pPr algn="ctr" defTabSz="525779">
              <a:spcBef>
                <a:spcPts val="2500"/>
              </a:spcBef>
              <a:defRPr>
                <a:solidFill>
                  <a:schemeClr val="accent1"/>
                </a:solidFill>
                <a:latin typeface="+mn-lt"/>
                <a:ea typeface="+mn-ea"/>
                <a:cs typeface="+mn-cs"/>
                <a:sym typeface="DIN Condensed"/>
              </a:defRPr>
            </a:pPr>
            <a:r>
              <a:rPr>
                <a:solidFill>
                  <a:srgbClr val="C82506"/>
                </a:solidFill>
              </a:rPr>
              <a:t>not a replacement</a:t>
            </a:r>
          </a:p>
        </p:txBody>
      </p:sp>
      <p:sp>
        <p:nvSpPr>
          <p:cNvPr id="199" name="Shape 199"/>
          <p:cNvSpPr/>
          <p:nvPr>
            <p:ph type="sldNum" sz="quarter" idx="2"/>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00" name="Shape 200"/>
          <p:cNvSpPr/>
          <p:nvPr/>
        </p:nvSpPr>
        <p:spPr>
          <a:xfrm>
            <a:off x="3137275" y="473215"/>
            <a:ext cx="7160414" cy="812801"/>
          </a:xfrm>
          <a:prstGeom prst="rect">
            <a:avLst/>
          </a:prstGeom>
          <a:ln w="12700">
            <a:miter lim="400000"/>
          </a:ln>
          <a:effectLst>
            <a:outerShdw sx="100000" sy="100000" kx="0" ky="0" algn="b" rotWithShape="0" blurRad="12700" dist="48522" dir="5400000">
              <a:srgbClr val="000000">
                <a:alpha val="72702"/>
              </a:srgbClr>
            </a:outerShdw>
          </a:effectLst>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solidFill>
                  <a:srgbClr val="FFFFFF"/>
                </a:solidFill>
                <a:latin typeface="Avenir Next Demi Bold"/>
                <a:ea typeface="Avenir Next Demi Bold"/>
                <a:cs typeface="Avenir Next Demi Bold"/>
                <a:sym typeface="Avenir Next Demi Bold"/>
              </a:defRPr>
            </a:lvl1pPr>
          </a:lstStyle>
          <a:p>
            <a:pPr/>
            <a:r>
              <a:t>CONTENT SECURITY POLICY</a:t>
            </a:r>
          </a:p>
        </p:txBody>
      </p:sp>
      <p:sp>
        <p:nvSpPr>
          <p:cNvPr id="201" name="Shape 201"/>
          <p:cNvSpPr/>
          <p:nvPr/>
        </p:nvSpPr>
        <p:spPr>
          <a:xfrm>
            <a:off x="3240222" y="3962399"/>
            <a:ext cx="7035445" cy="1828801"/>
          </a:xfrm>
          <a:prstGeom prst="rect">
            <a:avLst/>
          </a:prstGeom>
          <a:ln w="12700">
            <a:miter lim="400000"/>
          </a:ln>
          <a:effectLst>
            <a:outerShdw sx="100000" sy="100000" kx="0" ky="0" algn="b" rotWithShape="0" blurRad="12700" dist="48522" dir="5400000">
              <a:srgbClr val="000000">
                <a:alpha val="72702"/>
              </a:srgbClr>
            </a:outerShdw>
          </a:effectLst>
          <a:extLst>
            <a:ext uri="{C572A759-6A51-4108-AA02-DFA0A04FC94B}">
              <ma14:wrappingTextBoxFlag xmlns:ma14="http://schemas.microsoft.com/office/mac/drawingml/2011/main" val="1"/>
            </a:ext>
          </a:extLst>
        </p:spPr>
        <p:txBody>
          <a:bodyPr wrap="none" lIns="50800" tIns="50800" rIns="50800" bIns="50800" anchor="ctr">
            <a:spAutoFit/>
          </a:bodyPr>
          <a:lstStyle/>
          <a:p>
            <a:pPr>
              <a:defRPr sz="4100">
                <a:solidFill>
                  <a:srgbClr val="FEFEFD"/>
                </a:solidFill>
                <a:latin typeface="Avenir Next Demi Bold"/>
                <a:ea typeface="Avenir Next Demi Bold"/>
                <a:cs typeface="Avenir Next Demi Bold"/>
                <a:sym typeface="Avenir Next Demi Bold"/>
              </a:defRPr>
            </a:pPr>
            <a:r>
              <a:t>ANSWER TO THE ULTIMATE</a:t>
            </a:r>
          </a:p>
          <a:p>
            <a:pPr>
              <a:defRPr sz="4100">
                <a:solidFill>
                  <a:srgbClr val="FEFEFD"/>
                </a:solidFill>
                <a:latin typeface="Avenir Next Demi Bold"/>
                <a:ea typeface="Avenir Next Demi Bold"/>
                <a:cs typeface="Avenir Next Demi Bold"/>
                <a:sym typeface="Avenir Next Demi Bold"/>
              </a:defRPr>
            </a:pPr>
            <a:r>
              <a:t>QUESTION OF XSS. NOT!</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3" name="Shape 203"/>
          <p:cNvSpPr/>
          <p:nvPr>
            <p:ph type="body" idx="13"/>
          </p:nvPr>
        </p:nvSpPr>
        <p:spPr>
          <a:prstGeom prst="rect">
            <a:avLst/>
          </a:prstGeom>
        </p:spPr>
        <p:txBody>
          <a:bodyPr/>
          <a:lstStyle/>
          <a:p>
            <a:pPr/>
          </a:p>
        </p:txBody>
      </p:sp>
      <p:sp>
        <p:nvSpPr>
          <p:cNvPr id="204" name="Shape 204"/>
          <p:cNvSpPr/>
          <p:nvPr>
            <p:ph type="title"/>
          </p:nvPr>
        </p:nvSpPr>
        <p:spPr>
          <a:prstGeom prst="rect">
            <a:avLst/>
          </a:prstGeom>
        </p:spPr>
        <p:txBody>
          <a:bodyPr/>
          <a:lstStyle>
            <a:lvl1pPr defTabSz="467359">
              <a:spcBef>
                <a:spcPts val="2200"/>
              </a:spcBef>
              <a:defRPr sz="4800"/>
            </a:lvl1pPr>
          </a:lstStyle>
          <a:p>
            <a:pPr/>
            <a:r>
              <a:t>What does it look like?</a:t>
            </a:r>
          </a:p>
        </p:txBody>
      </p:sp>
      <p:sp>
        <p:nvSpPr>
          <p:cNvPr id="205" name="Shape 205"/>
          <p:cNvSpPr/>
          <p:nvPr>
            <p:ph type="sldNum" sz="quarter" idx="2"/>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06" name="Screen Shot 2016-11-22 at 10.38.53 PM.png"/>
          <p:cNvPicPr>
            <a:picLocks noChangeAspect="1"/>
          </p:cNvPicPr>
          <p:nvPr/>
        </p:nvPicPr>
        <p:blipFill>
          <a:blip r:embed="rId2">
            <a:extLst/>
          </a:blip>
          <a:stretch>
            <a:fillRect/>
          </a:stretch>
        </p:blipFill>
        <p:spPr>
          <a:xfrm>
            <a:off x="3022600" y="3860800"/>
            <a:ext cx="6959600" cy="2032000"/>
          </a:xfrm>
          <a:prstGeom prst="rect">
            <a:avLst/>
          </a:prstGeom>
          <a:ln w="25400">
            <a:miter lim="400000"/>
          </a:ln>
          <a:effectLst>
            <a:reflection blurRad="0" stA="82330" stPos="0" endA="0" endPos="40000" dist="0" dir="5400000" fadeDir="5400000" sx="100000" sy="-100000" kx="0" ky="0" algn="bl" rotWithShape="0"/>
          </a:effectLst>
        </p:spPr>
      </p:pic>
    </p:spTree>
  </p:cSld>
  <p:clrMapOvr>
    <a:masterClrMapping/>
  </p:clrMapOvr>
  <p:transition xmlns:p14="http://schemas.microsoft.com/office/powerpoint/2010/main" spd="med" advClick="1" p14:dur="1000"/>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body" idx="13"/>
          </p:nvPr>
        </p:nvSpPr>
        <p:spPr>
          <a:prstGeom prst="rect">
            <a:avLst/>
          </a:prstGeom>
        </p:spPr>
        <p:txBody>
          <a:bodyPr/>
          <a:lstStyle/>
          <a:p>
            <a:pPr/>
          </a:p>
        </p:txBody>
      </p:sp>
      <p:sp>
        <p:nvSpPr>
          <p:cNvPr id="209" name="Shape 209"/>
          <p:cNvSpPr/>
          <p:nvPr>
            <p:ph type="title"/>
          </p:nvPr>
        </p:nvSpPr>
        <p:spPr>
          <a:prstGeom prst="rect">
            <a:avLst/>
          </a:prstGeom>
        </p:spPr>
        <p:txBody>
          <a:bodyPr/>
          <a:lstStyle>
            <a:lvl1pPr defTabSz="467359">
              <a:spcBef>
                <a:spcPts val="2200"/>
              </a:spcBef>
              <a:defRPr sz="4800"/>
            </a:lvl1pPr>
          </a:lstStyle>
          <a:p>
            <a:pPr/>
            <a:r>
              <a:t>Some CSP directives</a:t>
            </a:r>
          </a:p>
        </p:txBody>
      </p:sp>
      <p:sp>
        <p:nvSpPr>
          <p:cNvPr id="210" name="Shape 210"/>
          <p:cNvSpPr/>
          <p:nvPr>
            <p:ph type="body" idx="1"/>
          </p:nvPr>
        </p:nvSpPr>
        <p:spPr>
          <a:prstGeom prst="rect">
            <a:avLst/>
          </a:prstGeom>
        </p:spPr>
        <p:txBody>
          <a:bodyPr/>
          <a:lstStyle/>
          <a:p>
            <a:pPr marL="266700" indent="-266700" defTabSz="350520">
              <a:spcBef>
                <a:spcPts val="1600"/>
              </a:spcBef>
              <a:defRPr sz="2040"/>
            </a:pPr>
            <a:r>
              <a:rPr>
                <a:solidFill>
                  <a:srgbClr val="FFFFFF"/>
                </a:solidFill>
              </a:rPr>
              <a:t>default-src</a:t>
            </a:r>
            <a:r>
              <a:t>: fallback for the other fetch directives </a:t>
            </a:r>
          </a:p>
          <a:p>
            <a:pPr marL="266700" indent="-266700" defTabSz="350520">
              <a:spcBef>
                <a:spcPts val="1600"/>
              </a:spcBef>
              <a:defRPr sz="2040"/>
            </a:pPr>
            <a:r>
              <a:rPr>
                <a:solidFill>
                  <a:srgbClr val="FFFFFF"/>
                </a:solidFill>
              </a:rPr>
              <a:t>script-src</a:t>
            </a:r>
            <a:r>
              <a:t>: JavaScript files</a:t>
            </a:r>
          </a:p>
          <a:p>
            <a:pPr marL="266700" indent="-266700" defTabSz="350520">
              <a:spcBef>
                <a:spcPts val="1600"/>
              </a:spcBef>
              <a:defRPr sz="2040"/>
            </a:pPr>
            <a:r>
              <a:rPr>
                <a:solidFill>
                  <a:srgbClr val="FFFFFF"/>
                </a:solidFill>
              </a:rPr>
              <a:t>connect-src</a:t>
            </a:r>
            <a:r>
              <a:t>: XMLHttpRequest, Fetch, WebSocket, ...</a:t>
            </a:r>
          </a:p>
          <a:p>
            <a:pPr marL="266700" indent="-266700" defTabSz="350520">
              <a:spcBef>
                <a:spcPts val="1600"/>
              </a:spcBef>
              <a:defRPr sz="2040"/>
            </a:pPr>
            <a:r>
              <a:rPr>
                <a:solidFill>
                  <a:srgbClr val="FFFFFF"/>
                </a:solidFill>
              </a:rPr>
              <a:t>style-src</a:t>
            </a:r>
            <a:r>
              <a:t>: stylesheets</a:t>
            </a:r>
          </a:p>
          <a:p>
            <a:pPr marL="266700" indent="-266700" defTabSz="350520">
              <a:spcBef>
                <a:spcPts val="1600"/>
              </a:spcBef>
              <a:defRPr sz="2040"/>
            </a:pPr>
            <a:r>
              <a:rPr>
                <a:solidFill>
                  <a:srgbClr val="FFFFFF"/>
                </a:solidFill>
              </a:rPr>
              <a:t>img-src</a:t>
            </a:r>
            <a:r>
              <a:t>: images and favicons</a:t>
            </a:r>
          </a:p>
          <a:p>
            <a:pPr marL="266700" indent="-266700" defTabSz="350520">
              <a:spcBef>
                <a:spcPts val="1600"/>
              </a:spcBef>
              <a:defRPr sz="2040"/>
            </a:pPr>
            <a:r>
              <a:rPr>
                <a:solidFill>
                  <a:srgbClr val="FFFFFF"/>
                </a:solidFill>
              </a:rPr>
              <a:t>font-src</a:t>
            </a:r>
            <a:r>
              <a:t>: @font-face</a:t>
            </a:r>
          </a:p>
          <a:p>
            <a:pPr marL="266700" indent="-266700" defTabSz="350520">
              <a:spcBef>
                <a:spcPts val="1600"/>
              </a:spcBef>
              <a:defRPr sz="2040"/>
            </a:pPr>
            <a:r>
              <a:rPr>
                <a:solidFill>
                  <a:srgbClr val="FFFFFF"/>
                </a:solidFill>
              </a:rPr>
              <a:t>media-src</a:t>
            </a:r>
            <a:r>
              <a:t>: &lt;audio&gt; and &lt;video&gt;</a:t>
            </a:r>
          </a:p>
          <a:p>
            <a:pPr marL="266700" indent="-266700" defTabSz="350520">
              <a:spcBef>
                <a:spcPts val="1600"/>
              </a:spcBef>
              <a:defRPr sz="2040"/>
            </a:pPr>
            <a:r>
              <a:rPr>
                <a:solidFill>
                  <a:srgbClr val="FFFFFF"/>
                </a:solidFill>
              </a:rPr>
              <a:t>object-src</a:t>
            </a:r>
            <a:r>
              <a:t>: &lt;object&gt;, &lt;embed&gt; and &lt;applet&gt; </a:t>
            </a:r>
          </a:p>
          <a:p>
            <a:pPr marL="266700" indent="-266700" defTabSz="350520">
              <a:spcBef>
                <a:spcPts val="1600"/>
              </a:spcBef>
              <a:defRPr sz="2040"/>
            </a:pPr>
            <a:r>
              <a:rPr>
                <a:solidFill>
                  <a:srgbClr val="FFFFFF"/>
                </a:solidFill>
              </a:rPr>
              <a:t>worker-src</a:t>
            </a:r>
            <a:r>
              <a:t>: Worker, SharedWorker, or ServiceWorker scripts </a:t>
            </a:r>
          </a:p>
          <a:p>
            <a:pPr marL="266700" indent="-266700" defTabSz="350520">
              <a:spcBef>
                <a:spcPts val="1600"/>
              </a:spcBef>
              <a:defRPr sz="2040"/>
            </a:pPr>
            <a:r>
              <a:rPr>
                <a:solidFill>
                  <a:srgbClr val="FFFFFF"/>
                </a:solidFill>
              </a:rPr>
              <a:t>child-src</a:t>
            </a:r>
            <a:r>
              <a:t>: web workers and nested browsing contexts e.g. &lt;frame&gt; and &lt;iframe&gt;</a:t>
            </a:r>
          </a:p>
          <a:p>
            <a:pPr marL="266700" indent="-266700" defTabSz="350520">
              <a:spcBef>
                <a:spcPts val="1600"/>
              </a:spcBef>
              <a:defRPr sz="2040"/>
            </a:pPr>
            <a:r>
              <a:rPr>
                <a:solidFill>
                  <a:srgbClr val="FFFFFF"/>
                </a:solidFill>
              </a:rPr>
              <a:t>manifest-src</a:t>
            </a:r>
            <a:r>
              <a:t>: application manifest files</a:t>
            </a:r>
          </a:p>
        </p:txBody>
      </p:sp>
      <p:sp>
        <p:nvSpPr>
          <p:cNvPr id="211" name="Shape 211"/>
          <p:cNvSpPr/>
          <p:nvPr>
            <p:ph type="sldNum" sz="quarter" idx="2"/>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3" name="Shape 213"/>
          <p:cNvSpPr/>
          <p:nvPr>
            <p:ph type="title"/>
          </p:nvPr>
        </p:nvSpPr>
        <p:spPr>
          <a:xfrm>
            <a:off x="351259" y="603150"/>
            <a:ext cx="12302283" cy="1165425"/>
          </a:xfrm>
          <a:prstGeom prst="rect">
            <a:avLst/>
          </a:prstGeom>
        </p:spPr>
        <p:txBody>
          <a:bodyPr/>
          <a:lstStyle>
            <a:lvl1pPr algn="ctr" defTabSz="286258">
              <a:defRPr sz="8330"/>
            </a:lvl1pPr>
          </a:lstStyle>
          <a:p>
            <a:pPr/>
            <a:r>
              <a:t>Demo time</a:t>
            </a:r>
          </a:p>
        </p:txBody>
      </p:sp>
      <p:sp>
        <p:nvSpPr>
          <p:cNvPr id="214" name="Shape 214"/>
          <p:cNvSpPr/>
          <p:nvPr>
            <p:ph type="sldNum" sz="quarter" idx="2"/>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15" name="demo.gif"/>
          <p:cNvPicPr>
            <a:picLocks noChangeAspect="0"/>
          </p:cNvPicPr>
          <p:nvPr/>
        </p:nvPicPr>
        <p:blipFill>
          <a:blip r:embed="rId2">
            <a:extLst/>
          </a:blip>
          <a:stretch>
            <a:fillRect/>
          </a:stretch>
        </p:blipFill>
        <p:spPr>
          <a:xfrm>
            <a:off x="1308100" y="3048000"/>
            <a:ext cx="10388600" cy="4419600"/>
          </a:xfrm>
          <a:prstGeom prst="rect">
            <a:avLst/>
          </a:prstGeom>
          <a:ln w="12700">
            <a:miter lim="400000"/>
          </a:ln>
        </p:spPr>
      </p:pic>
      <p:sp>
        <p:nvSpPr>
          <p:cNvPr id="216" name="Shape 216"/>
          <p:cNvSpPr/>
          <p:nvPr/>
        </p:nvSpPr>
        <p:spPr>
          <a:xfrm>
            <a:off x="34798" y="9290050"/>
            <a:ext cx="949707"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Step08</a:t>
            </a: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8" name="Shape 218"/>
          <p:cNvSpPr/>
          <p:nvPr>
            <p:ph type="body" idx="13"/>
          </p:nvPr>
        </p:nvSpPr>
        <p:spPr>
          <a:prstGeom prst="rect">
            <a:avLst/>
          </a:prstGeom>
        </p:spPr>
        <p:txBody>
          <a:bodyPr/>
          <a:lstStyle/>
          <a:p>
            <a:pPr/>
          </a:p>
        </p:txBody>
      </p:sp>
      <p:sp>
        <p:nvSpPr>
          <p:cNvPr id="219" name="Shape 219"/>
          <p:cNvSpPr/>
          <p:nvPr>
            <p:ph type="title"/>
          </p:nvPr>
        </p:nvSpPr>
        <p:spPr>
          <a:prstGeom prst="rect">
            <a:avLst/>
          </a:prstGeom>
        </p:spPr>
        <p:txBody>
          <a:bodyPr/>
          <a:lstStyle>
            <a:lvl1pPr defTabSz="467359">
              <a:spcBef>
                <a:spcPts val="2200"/>
              </a:spcBef>
              <a:defRPr sz="4800"/>
            </a:lvl1pPr>
          </a:lstStyle>
          <a:p>
            <a:pPr/>
            <a:r>
              <a:t>What about inline scrIPts?</a:t>
            </a:r>
          </a:p>
        </p:txBody>
      </p:sp>
      <p:sp>
        <p:nvSpPr>
          <p:cNvPr id="220" name="Shape 220"/>
          <p:cNvSpPr/>
          <p:nvPr>
            <p:ph type="body" idx="1"/>
          </p:nvPr>
        </p:nvSpPr>
        <p:spPr>
          <a:prstGeom prst="rect">
            <a:avLst/>
          </a:prstGeom>
        </p:spPr>
        <p:txBody>
          <a:bodyPr/>
          <a:lstStyle/>
          <a:p>
            <a:pPr/>
            <a:r>
              <a:t>If you like to live dangerously:</a:t>
            </a:r>
          </a:p>
          <a:p>
            <a:pPr lvl="1"/>
            <a:r>
              <a:t>Use ‘unsafe-inline’ (</a:t>
            </a:r>
            <a:r>
              <a:rPr>
                <a:solidFill>
                  <a:schemeClr val="accent5">
                    <a:hueOff val="-180946"/>
                    <a:satOff val="-2351"/>
                    <a:lumOff val="-8716"/>
                  </a:schemeClr>
                </a:solidFill>
                <a:latin typeface="Avenir Next Demi Bold"/>
                <a:ea typeface="Avenir Next Demi Bold"/>
                <a:cs typeface="Avenir Next Demi Bold"/>
                <a:sym typeface="Avenir Next Demi Bold"/>
              </a:rPr>
              <a:t>terrible idea!</a:t>
            </a:r>
            <a:r>
              <a:t>)</a:t>
            </a:r>
          </a:p>
          <a:p>
            <a:pPr lvl="2"/>
            <a:r>
              <a:t>Whitelist every inline script (including XSS)</a:t>
            </a:r>
          </a:p>
          <a:p>
            <a:pPr lvl="1"/>
            <a:r>
              <a:t>Use nonce (</a:t>
            </a:r>
            <a:r>
              <a:rPr i="1"/>
              <a:t>for dynamic pages</a:t>
            </a:r>
            <a:r>
              <a:t>)</a:t>
            </a:r>
          </a:p>
          <a:p>
            <a:pPr lvl="2"/>
            <a:r>
              <a:t>NOTE: nonce MUST change for each request</a:t>
            </a:r>
          </a:p>
          <a:p>
            <a:pPr lvl="1"/>
            <a:r>
              <a:t>Use hash (</a:t>
            </a:r>
            <a:r>
              <a:rPr i="1"/>
              <a:t>for static pages</a:t>
            </a:r>
            <a:r>
              <a:t>)</a:t>
            </a:r>
          </a:p>
        </p:txBody>
      </p:sp>
      <p:sp>
        <p:nvSpPr>
          <p:cNvPr id="221" name="Shape 221"/>
          <p:cNvSpPr/>
          <p:nvPr>
            <p:ph type="sldNum" sz="quarter" idx="2"/>
          </p:nvPr>
        </p:nvSpPr>
        <p:spPr>
          <a:xfrm>
            <a:off x="12332920" y="431800"/>
            <a:ext cx="260599"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pic>
        <p:nvPicPr>
          <p:cNvPr id="222" name=""/>
          <p:cNvPicPr>
            <a:picLocks noChangeAspect="0"/>
          </p:cNvPicPr>
          <p:nvPr/>
        </p:nvPicPr>
        <p:blipFill>
          <a:blip r:embed="rId2">
            <a:extLst/>
          </a:blip>
          <a:stretch>
            <a:fillRect/>
          </a:stretch>
        </p:blipFill>
        <p:spPr>
          <a:xfrm>
            <a:off x="7709255" y="25400"/>
            <a:ext cx="5244745" cy="3492264"/>
          </a:xfrm>
          <a:prstGeom prst="rect">
            <a:avLst/>
          </a:prstGeom>
        </p:spPr>
      </p:pic>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24" name="Shape 224"/>
          <p:cNvSpPr/>
          <p:nvPr>
            <p:ph type="title"/>
          </p:nvPr>
        </p:nvSpPr>
        <p:spPr>
          <a:xfrm>
            <a:off x="351259" y="603150"/>
            <a:ext cx="12302283" cy="1165425"/>
          </a:xfrm>
          <a:prstGeom prst="rect">
            <a:avLst/>
          </a:prstGeom>
        </p:spPr>
        <p:txBody>
          <a:bodyPr/>
          <a:lstStyle>
            <a:lvl1pPr algn="ctr" defTabSz="286258">
              <a:defRPr sz="8330"/>
            </a:lvl1pPr>
          </a:lstStyle>
          <a:p>
            <a:pPr/>
            <a:r>
              <a:t>Demo time</a:t>
            </a:r>
          </a:p>
        </p:txBody>
      </p:sp>
      <p:sp>
        <p:nvSpPr>
          <p:cNvPr id="225" name="Shape 225"/>
          <p:cNvSpPr/>
          <p:nvPr>
            <p:ph type="sldNum" sz="quarter" idx="2"/>
          </p:nvPr>
        </p:nvSpPr>
        <p:spPr>
          <a:xfrm>
            <a:off x="12340738" y="431800"/>
            <a:ext cx="260600" cy="457200"/>
          </a:xfrm>
          <a:prstGeom prst="rect">
            <a:avLst/>
          </a:prstGeom>
          <a:extLst>
            <a:ext uri="{C572A759-6A51-4108-AA02-DFA0A04FC94B}">
              <ma14:wrappingTextBoxFlag xmlns:ma14="http://schemas.microsoft.com/office/mac/drawingml/2011/main" val="1"/>
            </a:ext>
          </a:extLst>
        </p:spPr>
        <p:txBody>
          <a:bodyPr/>
          <a:lstStyle/>
          <a:p>
            <a:pPr/>
            <a:fld id="{86CB4B4D-7CA3-9044-876B-883B54F8677D}" type="slidenum"/>
          </a:p>
        </p:txBody>
      </p:sp>
      <p:sp>
        <p:nvSpPr>
          <p:cNvPr id="226" name="Shape 226"/>
          <p:cNvSpPr/>
          <p:nvPr/>
        </p:nvSpPr>
        <p:spPr>
          <a:xfrm>
            <a:off x="34798" y="9290050"/>
            <a:ext cx="949707" cy="444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Step11</a:t>
            </a:r>
          </a:p>
        </p:txBody>
      </p:sp>
      <p:pic>
        <p:nvPicPr>
          <p:cNvPr id="227" name="tumblr_o2wxuwfc6y1udh5n8o1_500.gif"/>
          <p:cNvPicPr>
            <a:picLocks noChangeAspect="0"/>
          </p:cNvPicPr>
          <p:nvPr/>
        </p:nvPicPr>
        <p:blipFill>
          <a:blip r:embed="rId2">
            <a:extLst/>
          </a:blip>
          <a:stretch>
            <a:fillRect/>
          </a:stretch>
        </p:blipFill>
        <p:spPr>
          <a:xfrm>
            <a:off x="2788945" y="1968500"/>
            <a:ext cx="7426910" cy="6684219"/>
          </a:xfrm>
          <a:prstGeom prst="rect">
            <a:avLst/>
          </a:prstGeom>
          <a:ln w="12700">
            <a:miter lim="400000"/>
          </a:ln>
        </p:spPr>
      </p:pic>
    </p:spTree>
  </p:cSld>
  <p:clrMapOvr>
    <a:masterClrMapping/>
  </p:clrMapOvr>
  <p:transition xmlns:p14="http://schemas.microsoft.com/office/powerpoint/2010/main" spd="med" advClick="1" p14:dur="1000"/>
</p:sld>
</file>

<file path=ppt/theme/theme1.xml><?xml version="1.0" encoding="utf-8"?>
<a:theme xmlns:a="http://schemas.openxmlformats.org/drawingml/2006/main" xmlns:r="http://schemas.openxmlformats.org/officeDocument/2006/relationships" name="New_Template7">
  <a:themeElements>
    <a:clrScheme name="New_Template7">
      <a:dk1>
        <a:srgbClr val="222222"/>
      </a:dk1>
      <a:lt1>
        <a:srgbClr val="838787"/>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New_Template7">
  <a:themeElements>
    <a:clrScheme name="New_Template7">
      <a:dk1>
        <a:srgbClr val="000000"/>
      </a:dk1>
      <a:lt1>
        <a:srgbClr val="FFFFFF"/>
      </a:lt1>
      <a:dk2>
        <a:srgbClr val="222222"/>
      </a:dk2>
      <a:lt2>
        <a:srgbClr val="A6AAA9"/>
      </a:lt2>
      <a:accent1>
        <a:srgbClr val="34A5DA"/>
      </a:accent1>
      <a:accent2>
        <a:srgbClr val="3F969A"/>
      </a:accent2>
      <a:accent3>
        <a:srgbClr val="8ABE5E"/>
      </a:accent3>
      <a:accent4>
        <a:srgbClr val="FDCB56"/>
      </a:accent4>
      <a:accent5>
        <a:srgbClr val="E42832"/>
      </a:accent5>
      <a:accent6>
        <a:srgbClr val="C52060"/>
      </a:accent6>
      <a:hlink>
        <a:srgbClr val="0000FF"/>
      </a:hlink>
      <a:folHlink>
        <a:srgbClr val="FF00FF"/>
      </a:folHlink>
    </a:clrScheme>
    <a:fontScheme name="New_Template7">
      <a:majorFont>
        <a:latin typeface="DIN Condensed"/>
        <a:ea typeface="DIN Condensed"/>
        <a:cs typeface="DIN Condensed"/>
      </a:majorFont>
      <a:minorFont>
        <a:latin typeface="DIN Condensed"/>
        <a:ea typeface="DIN Condensed"/>
        <a:cs typeface="DIN Condensed"/>
      </a:minorFont>
    </a:fontScheme>
    <a:fmtScheme name="New_Template7">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1"/>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80000"/>
          </a:lnSpc>
          <a:spcBef>
            <a:spcPts val="0"/>
          </a:spcBef>
          <a:spcAft>
            <a:spcPts val="0"/>
          </a:spcAft>
          <a:buClrTx/>
          <a:buSzTx/>
          <a:buFontTx/>
          <a:buNone/>
          <a:tabLst/>
          <a:defRPr b="0" baseline="0" cap="all" i="0" spc="0" strike="noStrike" sz="2800" u="none" kumimoji="0" normalizeH="0">
            <a:ln>
              <a:noFill/>
            </a:ln>
            <a:solidFill>
              <a:srgbClr val="FFFFFF"/>
            </a:solidFill>
            <a:effectLst/>
            <a:uFillTx/>
            <a:latin typeface="+mn-lt"/>
            <a:ea typeface="+mn-ea"/>
            <a:cs typeface="+mn-cs"/>
            <a:sym typeface="DIN Condensed"/>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l" defTabSz="584200" rtl="0" fontAlgn="auto" latinLnBrk="0" hangingPunct="0">
          <a:lnSpc>
            <a:spcPct val="100000"/>
          </a:lnSpc>
          <a:spcBef>
            <a:spcPts val="2400"/>
          </a:spcBef>
          <a:spcAft>
            <a:spcPts val="0"/>
          </a:spcAft>
          <a:buClrTx/>
          <a:buSzTx/>
          <a:buFontTx/>
          <a:buNone/>
          <a:tabLst/>
          <a:defRPr b="0" baseline="0" cap="none" i="0" spc="0" strike="noStrike" sz="2000" u="none" kumimoji="0" normalizeH="0">
            <a:ln>
              <a:noFill/>
            </a:ln>
            <a:solidFill>
              <a:srgbClr val="838787"/>
            </a:solidFill>
            <a:effectLst/>
            <a:uFillTx/>
            <a:latin typeface="Avenir Next Medium"/>
            <a:ea typeface="Avenir Next Medium"/>
            <a:cs typeface="Avenir Next Medium"/>
            <a:sym typeface="Avenir Next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